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0d532a858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8b3d4c4194d01"/>
  </p:sldMasterIdLst>
  <p:sldIdLst>
    <p:sldId xmlns:r="http://schemas.openxmlformats.org/officeDocument/2006/relationships" id="256" r:id="R9cba517011274afe"/>
    <p:sldId xmlns:r="http://schemas.openxmlformats.org/officeDocument/2006/relationships" id="257" r:id="R0fc87ca1aaa34659"/>
    <p:sldId xmlns:r="http://schemas.openxmlformats.org/officeDocument/2006/relationships" id="258" r:id="R3d6474b3977f4de4"/>
    <p:sldId xmlns:r="http://schemas.openxmlformats.org/officeDocument/2006/relationships" id="259" r:id="R03812b6621454502"/>
    <p:sldId xmlns:r="http://schemas.openxmlformats.org/officeDocument/2006/relationships" id="260" r:id="Ra93d615347844067"/>
    <p:sldId xmlns:r="http://schemas.openxmlformats.org/officeDocument/2006/relationships" id="261" r:id="R0c26e8e210cf4191"/>
    <p:sldId xmlns:r="http://schemas.openxmlformats.org/officeDocument/2006/relationships" id="262" r:id="R749a55a000784b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8b3d4c4194d01" /><Relationship Type="http://schemas.openxmlformats.org/officeDocument/2006/relationships/slide" Target="/ppt/slides/slide1.xml" Id="R9cba517011274afe" /><Relationship Type="http://schemas.openxmlformats.org/officeDocument/2006/relationships/slide" Target="/ppt/slides/slide2.xml" Id="R0fc87ca1aaa34659" /><Relationship Type="http://schemas.openxmlformats.org/officeDocument/2006/relationships/slide" Target="/ppt/slides/slide3.xml" Id="R3d6474b3977f4de4" /><Relationship Type="http://schemas.openxmlformats.org/officeDocument/2006/relationships/slide" Target="/ppt/slides/slide4.xml" Id="R03812b6621454502" /><Relationship Type="http://schemas.openxmlformats.org/officeDocument/2006/relationships/slide" Target="/ppt/slides/slide5.xml" Id="Ra93d615347844067" /><Relationship Type="http://schemas.openxmlformats.org/officeDocument/2006/relationships/slide" Target="/ppt/slides/slide6.xml" Id="R0c26e8e210cf4191" /><Relationship Type="http://schemas.openxmlformats.org/officeDocument/2006/relationships/slide" Target="/ppt/slides/slide7.xml" Id="R749a55a000784b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43cc1c6d246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8ba902a0948ea" /><Relationship Type="http://schemas.openxmlformats.org/officeDocument/2006/relationships/theme" Target="/ppt/slideMasters/theme/theme1.xml" Id="Rc491a828f34d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8ba902a09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74278460e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10a643814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4755e6ad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bf13063d2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26aa8bb08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e3a25fbaa4c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6a151ef63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REGNSKAP OG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14 056 175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4 980 333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WEGARD WIIK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WIIK  –  49,5 %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 REGNSKAP OG REVISJON AS</a:t>
            </a:r>
          </a:p>
        </p:txBody>
      </p:sp>
    </p:spTree>
  </p:cSld>
  <p:clrMapOvr>
    <a:masterClrMapping xmlns:a="http://schemas.openxmlformats.org/drawingml/2006/main"/>
  </p:clrMapOvr>
</p:sld>
</file>