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ef9969b60944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e2583a31404881"/>
  </p:sldMasterIdLst>
  <p:sldIdLst>
    <p:sldId xmlns:r="http://schemas.openxmlformats.org/officeDocument/2006/relationships" id="256" r:id="Ra49fd460ca2c4c0b"/>
    <p:sldId xmlns:r="http://schemas.openxmlformats.org/officeDocument/2006/relationships" id="257" r:id="R6979898e052a4eb1"/>
    <p:sldId xmlns:r="http://schemas.openxmlformats.org/officeDocument/2006/relationships" id="258" r:id="R8021f45b76f04a97"/>
    <p:sldId xmlns:r="http://schemas.openxmlformats.org/officeDocument/2006/relationships" id="259" r:id="R55c3ce8a0ba54584"/>
    <p:sldId xmlns:r="http://schemas.openxmlformats.org/officeDocument/2006/relationships" id="260" r:id="R0ffb93ce50604c92"/>
    <p:sldId xmlns:r="http://schemas.openxmlformats.org/officeDocument/2006/relationships" id="261" r:id="R8fe3b0d763d24e46"/>
    <p:sldId xmlns:r="http://schemas.openxmlformats.org/officeDocument/2006/relationships" id="262" r:id="Rcc2d42538b4541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2583a31404881" /><Relationship Type="http://schemas.openxmlformats.org/officeDocument/2006/relationships/slide" Target="/ppt/slides/slide1.xml" Id="Ra49fd460ca2c4c0b" /><Relationship Type="http://schemas.openxmlformats.org/officeDocument/2006/relationships/slide" Target="/ppt/slides/slide2.xml" Id="R6979898e052a4eb1" /><Relationship Type="http://schemas.openxmlformats.org/officeDocument/2006/relationships/slide" Target="/ppt/slides/slide3.xml" Id="R8021f45b76f04a97" /><Relationship Type="http://schemas.openxmlformats.org/officeDocument/2006/relationships/slide" Target="/ppt/slides/slide4.xml" Id="R55c3ce8a0ba54584" /><Relationship Type="http://schemas.openxmlformats.org/officeDocument/2006/relationships/slide" Target="/ppt/slides/slide5.xml" Id="R0ffb93ce50604c92" /><Relationship Type="http://schemas.openxmlformats.org/officeDocument/2006/relationships/slide" Target="/ppt/slides/slide6.xml" Id="R8fe3b0d763d24e46" /><Relationship Type="http://schemas.openxmlformats.org/officeDocument/2006/relationships/slide" Target="/ppt/slides/slide7.xml" Id="Rcc2d42538b4541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dfc16aa2342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f2ae75bf14bc5" /><Relationship Type="http://schemas.openxmlformats.org/officeDocument/2006/relationships/theme" Target="/ppt/slideMasters/theme/theme1.xml" Id="R5a8fa4fc20e443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0f2ae75bf14b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0bcf4ed8f45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757b50b8f49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2249cb2b144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4a8dd13de44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8ddcd78144b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eb1a147254d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9a574f5a144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PBK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PBK HOLDING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209 877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10 307 741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67 340 198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69 558 433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BRYNJULFSEN KVALHEIM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Tveiteråsvegen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925 814 334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PBK HOLDING AS</a:t>
            </a:r>
          </a:p>
        </p:txBody>
      </p:sp>
    </p:spTree>
  </p:cSld>
  <p:clrMapOvr>
    <a:masterClrMapping xmlns:a="http://schemas.openxmlformats.org/drawingml/2006/main"/>
  </p:clrMapOvr>
</p:sld>
</file>