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bc22e594ba46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a4856563ad4cb6"/>
  </p:sldMasterIdLst>
  <p:sldIdLst>
    <p:sldId xmlns:r="http://schemas.openxmlformats.org/officeDocument/2006/relationships" id="256" r:id="R18fcd8985c3d485f"/>
    <p:sldId xmlns:r="http://schemas.openxmlformats.org/officeDocument/2006/relationships" id="257" r:id="R33e8bb958f9e47eb"/>
    <p:sldId xmlns:r="http://schemas.openxmlformats.org/officeDocument/2006/relationships" id="258" r:id="Raea3690aca794782"/>
    <p:sldId xmlns:r="http://schemas.openxmlformats.org/officeDocument/2006/relationships" id="259" r:id="R221d6d57235e41f3"/>
    <p:sldId xmlns:r="http://schemas.openxmlformats.org/officeDocument/2006/relationships" id="260" r:id="R8fa8ffb7759b4e8e"/>
    <p:sldId xmlns:r="http://schemas.openxmlformats.org/officeDocument/2006/relationships" id="261" r:id="R04c6e3598ac74fe0"/>
    <p:sldId xmlns:r="http://schemas.openxmlformats.org/officeDocument/2006/relationships" id="262" r:id="R5521a199ff124e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4856563ad4cb6" /><Relationship Type="http://schemas.openxmlformats.org/officeDocument/2006/relationships/slide" Target="/ppt/slides/slide1.xml" Id="R18fcd8985c3d485f" /><Relationship Type="http://schemas.openxmlformats.org/officeDocument/2006/relationships/slide" Target="/ppt/slides/slide2.xml" Id="R33e8bb958f9e47eb" /><Relationship Type="http://schemas.openxmlformats.org/officeDocument/2006/relationships/slide" Target="/ppt/slides/slide3.xml" Id="Raea3690aca794782" /><Relationship Type="http://schemas.openxmlformats.org/officeDocument/2006/relationships/slide" Target="/ppt/slides/slide4.xml" Id="R221d6d57235e41f3" /><Relationship Type="http://schemas.openxmlformats.org/officeDocument/2006/relationships/slide" Target="/ppt/slides/slide5.xml" Id="R8fa8ffb7759b4e8e" /><Relationship Type="http://schemas.openxmlformats.org/officeDocument/2006/relationships/slide" Target="/ppt/slides/slide6.xml" Id="R04c6e3598ac74fe0" /><Relationship Type="http://schemas.openxmlformats.org/officeDocument/2006/relationships/slide" Target="/ppt/slides/slide7.xml" Id="R5521a199ff124e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ec7a2edfe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d585cd4b049ee" /><Relationship Type="http://schemas.openxmlformats.org/officeDocument/2006/relationships/theme" Target="/ppt/slideMasters/theme/theme1.xml" Id="Rde8f7f8fe07a40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8d585cd4b0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198469434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ffb668c7e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21516cb514e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f4e3ddfca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f0d89cd8645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56e30fc8445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be3bfae36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STEMNA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STEMNA AS ble etablert [år] og holder til i Aure.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−73 461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−386 420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78 212 360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78 215 564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STEMSHAUG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Brekkvegen 1125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6690 Aure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925 814 857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STEMNA AS</a:t>
            </a:r>
          </a:p>
        </p:txBody>
      </p:sp>
    </p:spTree>
  </p:cSld>
  <p:clrMapOvr>
    <a:masterClrMapping xmlns:a="http://schemas.openxmlformats.org/drawingml/2006/main"/>
  </p:clrMapOvr>
</p:sld>
</file>