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40b5ac00b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359a74858446b"/>
  </p:sldMasterIdLst>
  <p:sldIdLst>
    <p:sldId xmlns:r="http://schemas.openxmlformats.org/officeDocument/2006/relationships" id="256" r:id="Rbb93c8d067a44559"/>
    <p:sldId xmlns:r="http://schemas.openxmlformats.org/officeDocument/2006/relationships" id="257" r:id="R706242dfb94c4d64"/>
    <p:sldId xmlns:r="http://schemas.openxmlformats.org/officeDocument/2006/relationships" id="258" r:id="R63f7e10f185d4e96"/>
    <p:sldId xmlns:r="http://schemas.openxmlformats.org/officeDocument/2006/relationships" id="259" r:id="R316740a648314935"/>
    <p:sldId xmlns:r="http://schemas.openxmlformats.org/officeDocument/2006/relationships" id="260" r:id="R4541930fd8ce44b4"/>
    <p:sldId xmlns:r="http://schemas.openxmlformats.org/officeDocument/2006/relationships" id="261" r:id="R559dffe8ff2a401b"/>
    <p:sldId xmlns:r="http://schemas.openxmlformats.org/officeDocument/2006/relationships" id="262" r:id="R4a342a384611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359a74858446b" /><Relationship Type="http://schemas.openxmlformats.org/officeDocument/2006/relationships/slide" Target="/ppt/slides/slide1.xml" Id="Rbb93c8d067a44559" /><Relationship Type="http://schemas.openxmlformats.org/officeDocument/2006/relationships/slide" Target="/ppt/slides/slide2.xml" Id="R706242dfb94c4d64" /><Relationship Type="http://schemas.openxmlformats.org/officeDocument/2006/relationships/slide" Target="/ppt/slides/slide3.xml" Id="R63f7e10f185d4e96" /><Relationship Type="http://schemas.openxmlformats.org/officeDocument/2006/relationships/slide" Target="/ppt/slides/slide4.xml" Id="R316740a648314935" /><Relationship Type="http://schemas.openxmlformats.org/officeDocument/2006/relationships/slide" Target="/ppt/slides/slide5.xml" Id="R4541930fd8ce44b4" /><Relationship Type="http://schemas.openxmlformats.org/officeDocument/2006/relationships/slide" Target="/ppt/slides/slide6.xml" Id="R559dffe8ff2a401b" /><Relationship Type="http://schemas.openxmlformats.org/officeDocument/2006/relationships/slide" Target="/ppt/slides/slide7.xml" Id="R4a342a384611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774288597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0b93b2f1241a0" /><Relationship Type="http://schemas.openxmlformats.org/officeDocument/2006/relationships/theme" Target="/ppt/slideMasters/theme/theme1.xml" Id="Rdeb27fef4f44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0b93b2f12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0ba0c554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3b7b16fc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098ce818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9d5af72ce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f1b81ebc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d79d183c4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aa7b9195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MONTAN AS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12 589 038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12 441 125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12 420 771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192 953 078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197 969 569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PORTIV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STEMNA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HEGE HELGHEIM STEMSHAUG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HAVIAR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Brekkvegen 1125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925 814 970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MONTAN AS</a:t>
            </a:r>
          </a:p>
        </p:txBody>
      </p:sp>
    </p:spTree>
  </p:cSld>
  <p:clrMapOvr>
    <a:masterClrMapping xmlns:a="http://schemas.openxmlformats.org/drawingml/2006/main"/>
  </p:clrMapOvr>
</p:sld>
</file>