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7ef05920c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65586c70f496b"/>
  </p:sldMasterIdLst>
  <p:sldIdLst>
    <p:sldId xmlns:r="http://schemas.openxmlformats.org/officeDocument/2006/relationships" id="256" r:id="R649fc0e1dfb544eb"/>
    <p:sldId xmlns:r="http://schemas.openxmlformats.org/officeDocument/2006/relationships" id="257" r:id="Rc4ad724bec5a46c5"/>
    <p:sldId xmlns:r="http://schemas.openxmlformats.org/officeDocument/2006/relationships" id="258" r:id="R4de3263c02fa4f21"/>
    <p:sldId xmlns:r="http://schemas.openxmlformats.org/officeDocument/2006/relationships" id="259" r:id="R2021343de7bb4e83"/>
    <p:sldId xmlns:r="http://schemas.openxmlformats.org/officeDocument/2006/relationships" id="260" r:id="R0543e8f55c0d490a"/>
    <p:sldId xmlns:r="http://schemas.openxmlformats.org/officeDocument/2006/relationships" id="261" r:id="Ree244875773a4cbd"/>
    <p:sldId xmlns:r="http://schemas.openxmlformats.org/officeDocument/2006/relationships" id="262" r:id="Rb2cee326e436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65586c70f496b" /><Relationship Type="http://schemas.openxmlformats.org/officeDocument/2006/relationships/slide" Target="/ppt/slides/slide1.xml" Id="R649fc0e1dfb544eb" /><Relationship Type="http://schemas.openxmlformats.org/officeDocument/2006/relationships/slide" Target="/ppt/slides/slide2.xml" Id="Rc4ad724bec5a46c5" /><Relationship Type="http://schemas.openxmlformats.org/officeDocument/2006/relationships/slide" Target="/ppt/slides/slide3.xml" Id="R4de3263c02fa4f21" /><Relationship Type="http://schemas.openxmlformats.org/officeDocument/2006/relationships/slide" Target="/ppt/slides/slide4.xml" Id="R2021343de7bb4e83" /><Relationship Type="http://schemas.openxmlformats.org/officeDocument/2006/relationships/slide" Target="/ppt/slides/slide5.xml" Id="R0543e8f55c0d490a" /><Relationship Type="http://schemas.openxmlformats.org/officeDocument/2006/relationships/slide" Target="/ppt/slides/slide6.xml" Id="Ree244875773a4cbd" /><Relationship Type="http://schemas.openxmlformats.org/officeDocument/2006/relationships/slide" Target="/ppt/slides/slide7.xml" Id="Rb2cee326e436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bc97f9a04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8cd0a04eb42c6" /><Relationship Type="http://schemas.openxmlformats.org/officeDocument/2006/relationships/theme" Target="/ppt/slideMasters/theme/theme1.xml" Id="R895f16ee7e43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8cd0a04eb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a5b5779b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1c46e8444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7649c7997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025337ae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3fa7291fa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5fa51736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21f4bcb3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PORTIV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75 612 289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STEMSHAUG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1125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PORTIV AS</a:t>
            </a:r>
          </a:p>
        </p:txBody>
      </p:sp>
    </p:spTree>
  </p:cSld>
  <p:clrMapOvr>
    <a:masterClrMapping xmlns:a="http://schemas.openxmlformats.org/drawingml/2006/main"/>
  </p:clrMapOvr>
</p:sld>
</file>