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8ad31bc0b144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90783d5bf14ec7"/>
  </p:sldMasterIdLst>
  <p:sldIdLst>
    <p:sldId xmlns:r="http://schemas.openxmlformats.org/officeDocument/2006/relationships" id="256" r:id="R39b92e72177445b0"/>
    <p:sldId xmlns:r="http://schemas.openxmlformats.org/officeDocument/2006/relationships" id="257" r:id="R2c1bc7c458ba4e70"/>
    <p:sldId xmlns:r="http://schemas.openxmlformats.org/officeDocument/2006/relationships" id="258" r:id="Rd4da3c219a254660"/>
    <p:sldId xmlns:r="http://schemas.openxmlformats.org/officeDocument/2006/relationships" id="259" r:id="R05df393067504197"/>
    <p:sldId xmlns:r="http://schemas.openxmlformats.org/officeDocument/2006/relationships" id="260" r:id="R0092a100ea3d4ad7"/>
    <p:sldId xmlns:r="http://schemas.openxmlformats.org/officeDocument/2006/relationships" id="261" r:id="R4b78333e8be54789"/>
    <p:sldId xmlns:r="http://schemas.openxmlformats.org/officeDocument/2006/relationships" id="262" r:id="R9f2bfda86cd843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0783d5bf14ec7" /><Relationship Type="http://schemas.openxmlformats.org/officeDocument/2006/relationships/slide" Target="/ppt/slides/slide1.xml" Id="R39b92e72177445b0" /><Relationship Type="http://schemas.openxmlformats.org/officeDocument/2006/relationships/slide" Target="/ppt/slides/slide2.xml" Id="R2c1bc7c458ba4e70" /><Relationship Type="http://schemas.openxmlformats.org/officeDocument/2006/relationships/slide" Target="/ppt/slides/slide3.xml" Id="Rd4da3c219a254660" /><Relationship Type="http://schemas.openxmlformats.org/officeDocument/2006/relationships/slide" Target="/ppt/slides/slide4.xml" Id="R05df393067504197" /><Relationship Type="http://schemas.openxmlformats.org/officeDocument/2006/relationships/slide" Target="/ppt/slides/slide5.xml" Id="R0092a100ea3d4ad7" /><Relationship Type="http://schemas.openxmlformats.org/officeDocument/2006/relationships/slide" Target="/ppt/slides/slide6.xml" Id="R4b78333e8be54789" /><Relationship Type="http://schemas.openxmlformats.org/officeDocument/2006/relationships/slide" Target="/ppt/slides/slide7.xml" Id="R9f2bfda86cd843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ad8b54345d43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0ba298b5c4329" /><Relationship Type="http://schemas.openxmlformats.org/officeDocument/2006/relationships/theme" Target="/ppt/slideMasters/theme/theme1.xml" Id="Rcddb13f836a043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90ba298b5c43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3da07143b44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75136a6a243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fdeb5eef549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240551fa845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b3c8d74d74b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c3f7fae574f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5e80d8ecb46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JMO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6 895 061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6 969 557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7 008 082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MARIUS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Aspåsveien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925 815 292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