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aaacfb4430547b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1e9f1e17e4c41ee"/>
  </p:sldMasterIdLst>
  <p:sldIdLst>
    <p:sldId xmlns:r="http://schemas.openxmlformats.org/officeDocument/2006/relationships" id="256" r:id="R21230c3a3fcf44eb"/>
    <p:sldId xmlns:r="http://schemas.openxmlformats.org/officeDocument/2006/relationships" id="257" r:id="R42a5687fb9154463"/>
    <p:sldId xmlns:r="http://schemas.openxmlformats.org/officeDocument/2006/relationships" id="258" r:id="R2675406973064f77"/>
    <p:sldId xmlns:r="http://schemas.openxmlformats.org/officeDocument/2006/relationships" id="259" r:id="R26bc4babe7ca4248"/>
    <p:sldId xmlns:r="http://schemas.openxmlformats.org/officeDocument/2006/relationships" id="260" r:id="Rbf6355ee8c90428d"/>
    <p:sldId xmlns:r="http://schemas.openxmlformats.org/officeDocument/2006/relationships" id="261" r:id="Rcc406d85dad54f56"/>
    <p:sldId xmlns:r="http://schemas.openxmlformats.org/officeDocument/2006/relationships" id="262" r:id="Rd2bf79db3921400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e9f1e17e4c41ee" /><Relationship Type="http://schemas.openxmlformats.org/officeDocument/2006/relationships/slide" Target="/ppt/slides/slide1.xml" Id="R21230c3a3fcf44eb" /><Relationship Type="http://schemas.openxmlformats.org/officeDocument/2006/relationships/slide" Target="/ppt/slides/slide2.xml" Id="R42a5687fb9154463" /><Relationship Type="http://schemas.openxmlformats.org/officeDocument/2006/relationships/slide" Target="/ppt/slides/slide3.xml" Id="R2675406973064f77" /><Relationship Type="http://schemas.openxmlformats.org/officeDocument/2006/relationships/slide" Target="/ppt/slides/slide4.xml" Id="R26bc4babe7ca4248" /><Relationship Type="http://schemas.openxmlformats.org/officeDocument/2006/relationships/slide" Target="/ppt/slides/slide5.xml" Id="Rbf6355ee8c90428d" /><Relationship Type="http://schemas.openxmlformats.org/officeDocument/2006/relationships/slide" Target="/ppt/slides/slide6.xml" Id="Rcc406d85dad54f56" /><Relationship Type="http://schemas.openxmlformats.org/officeDocument/2006/relationships/slide" Target="/ppt/slides/slide7.xml" Id="Rd2bf79db3921400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05038e1189471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2d4080426146bf" /><Relationship Type="http://schemas.openxmlformats.org/officeDocument/2006/relationships/theme" Target="/ppt/slideMasters/theme/theme1.xml" Id="R726ed523944a45f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f2d4080426146b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d9ec9fd46d4dc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4b1cbb1d964d1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0b04f055b3477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fbe2688ee6458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8e08c8b8354f9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c05df0780745a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88121fafb942e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DONUM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DONUM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DONUM INVEST AS ble etablert [år] og holder til i Blommenholm.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DONUM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DONUM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DONUM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250 950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−90 924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52 361 000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52 629 484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63 351 018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DONUM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ØYSTEIN FUSDAHL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DONUM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Anthon Walles vei 3A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1365 Blommenholm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925 820 830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DONUM INVEST AS</a:t>
            </a:r>
          </a:p>
        </p:txBody>
      </p:sp>
    </p:spTree>
  </p:cSld>
  <p:clrMapOvr>
    <a:masterClrMapping xmlns:a="http://schemas.openxmlformats.org/drawingml/2006/main"/>
  </p:clrMapOvr>
</p:sld>
</file>