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f8e32b64d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299af1118486b"/>
  </p:sldMasterIdLst>
  <p:sldIdLst>
    <p:sldId xmlns:r="http://schemas.openxmlformats.org/officeDocument/2006/relationships" id="256" r:id="R39e0fcfdcc1e4b44"/>
    <p:sldId xmlns:r="http://schemas.openxmlformats.org/officeDocument/2006/relationships" id="257" r:id="Rdf647c3f3ce54bff"/>
    <p:sldId xmlns:r="http://schemas.openxmlformats.org/officeDocument/2006/relationships" id="258" r:id="Red7f8ecc6cc545d3"/>
    <p:sldId xmlns:r="http://schemas.openxmlformats.org/officeDocument/2006/relationships" id="259" r:id="R474ec801cb874a2d"/>
    <p:sldId xmlns:r="http://schemas.openxmlformats.org/officeDocument/2006/relationships" id="260" r:id="Re11477f32f374a63"/>
    <p:sldId xmlns:r="http://schemas.openxmlformats.org/officeDocument/2006/relationships" id="261" r:id="R093b6e6178984161"/>
    <p:sldId xmlns:r="http://schemas.openxmlformats.org/officeDocument/2006/relationships" id="262" r:id="Rf5f052fea0ab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299af1118486b" /><Relationship Type="http://schemas.openxmlformats.org/officeDocument/2006/relationships/slide" Target="/ppt/slides/slide1.xml" Id="R39e0fcfdcc1e4b44" /><Relationship Type="http://schemas.openxmlformats.org/officeDocument/2006/relationships/slide" Target="/ppt/slides/slide2.xml" Id="Rdf647c3f3ce54bff" /><Relationship Type="http://schemas.openxmlformats.org/officeDocument/2006/relationships/slide" Target="/ppt/slides/slide3.xml" Id="Red7f8ecc6cc545d3" /><Relationship Type="http://schemas.openxmlformats.org/officeDocument/2006/relationships/slide" Target="/ppt/slides/slide4.xml" Id="R474ec801cb874a2d" /><Relationship Type="http://schemas.openxmlformats.org/officeDocument/2006/relationships/slide" Target="/ppt/slides/slide5.xml" Id="Re11477f32f374a63" /><Relationship Type="http://schemas.openxmlformats.org/officeDocument/2006/relationships/slide" Target="/ppt/slides/slide6.xml" Id="R093b6e6178984161" /><Relationship Type="http://schemas.openxmlformats.org/officeDocument/2006/relationships/slide" Target="/ppt/slides/slide7.xml" Id="Rf5f052fea0ab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9b5301422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2e917c4b4406c" /><Relationship Type="http://schemas.openxmlformats.org/officeDocument/2006/relationships/theme" Target="/ppt/slideMasters/theme/theme1.xml" Id="R2e1cfe1984fa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2e917c4b4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7c77c8bbd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b81d8796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f6406cb4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106cc1de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8a0c6914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a33ce705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054ad5d0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YTTERSTAD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YTTERSTAD AS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−6 413 606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1 228 832 733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763 433 083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881 948 917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YTTERSTAD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YTTERSTAD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YTTERSTAD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Langstranda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YTTERSTAD AS</a:t>
            </a:r>
          </a:p>
        </p:txBody>
      </p:sp>
    </p:spTree>
  </p:cSld>
  <p:clrMapOvr>
    <a:masterClrMapping xmlns:a="http://schemas.openxmlformats.org/drawingml/2006/main"/>
  </p:clrMapOvr>
</p:sld>
</file>