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82ffdc13eb4c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76648d69074609"/>
  </p:sldMasterIdLst>
  <p:sldIdLst>
    <p:sldId xmlns:r="http://schemas.openxmlformats.org/officeDocument/2006/relationships" id="256" r:id="R85aee221e90d4226"/>
    <p:sldId xmlns:r="http://schemas.openxmlformats.org/officeDocument/2006/relationships" id="257" r:id="Rb5a45f48ea3b436f"/>
    <p:sldId xmlns:r="http://schemas.openxmlformats.org/officeDocument/2006/relationships" id="258" r:id="R75010ac55fcd42a8"/>
    <p:sldId xmlns:r="http://schemas.openxmlformats.org/officeDocument/2006/relationships" id="259" r:id="Rd463270d22214291"/>
    <p:sldId xmlns:r="http://schemas.openxmlformats.org/officeDocument/2006/relationships" id="260" r:id="R5b25b93f866b4c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76648d69074609" /><Relationship Type="http://schemas.openxmlformats.org/officeDocument/2006/relationships/slide" Target="/ppt/slides/slide1.xml" Id="R85aee221e90d4226" /><Relationship Type="http://schemas.openxmlformats.org/officeDocument/2006/relationships/slide" Target="/ppt/slides/slide2.xml" Id="Rb5a45f48ea3b436f" /><Relationship Type="http://schemas.openxmlformats.org/officeDocument/2006/relationships/slide" Target="/ppt/slides/slide3.xml" Id="R75010ac55fcd42a8" /><Relationship Type="http://schemas.openxmlformats.org/officeDocument/2006/relationships/slide" Target="/ppt/slides/slide4.xml" Id="Rd463270d22214291" /><Relationship Type="http://schemas.openxmlformats.org/officeDocument/2006/relationships/slide" Target="/ppt/slides/slide5.xml" Id="R5b25b93f866b4c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cafa0a48fd41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44ba8ef094877" /><Relationship Type="http://schemas.openxmlformats.org/officeDocument/2006/relationships/theme" Target="/ppt/slideMasters/theme/theme1.xml" Id="R8f1e8e57edac4d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d44ba8ef0948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d80cacb4c4c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98531e39347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bef31420543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47e08c86842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36670532c42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VESTLANDSREVISJON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VESTLANDSREVISJON IKS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925 841 153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