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bd98ffa2314b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3f4ef714514e90"/>
  </p:sldMasterIdLst>
  <p:sldIdLst>
    <p:sldId xmlns:r="http://schemas.openxmlformats.org/officeDocument/2006/relationships" id="256" r:id="Ra8b9079a6aed49ce"/>
    <p:sldId xmlns:r="http://schemas.openxmlformats.org/officeDocument/2006/relationships" id="257" r:id="Re32a1604b8d04d14"/>
    <p:sldId xmlns:r="http://schemas.openxmlformats.org/officeDocument/2006/relationships" id="258" r:id="R75b03166d163499a"/>
    <p:sldId xmlns:r="http://schemas.openxmlformats.org/officeDocument/2006/relationships" id="259" r:id="Rcf48392294b549f0"/>
    <p:sldId xmlns:r="http://schemas.openxmlformats.org/officeDocument/2006/relationships" id="260" r:id="Rc1c99474acf7473a"/>
    <p:sldId xmlns:r="http://schemas.openxmlformats.org/officeDocument/2006/relationships" id="261" r:id="R52c031e77550420c"/>
    <p:sldId xmlns:r="http://schemas.openxmlformats.org/officeDocument/2006/relationships" id="262" r:id="R4361092ba62b47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3f4ef714514e90" /><Relationship Type="http://schemas.openxmlformats.org/officeDocument/2006/relationships/slide" Target="/ppt/slides/slide1.xml" Id="Ra8b9079a6aed49ce" /><Relationship Type="http://schemas.openxmlformats.org/officeDocument/2006/relationships/slide" Target="/ppt/slides/slide2.xml" Id="Re32a1604b8d04d14" /><Relationship Type="http://schemas.openxmlformats.org/officeDocument/2006/relationships/slide" Target="/ppt/slides/slide3.xml" Id="R75b03166d163499a" /><Relationship Type="http://schemas.openxmlformats.org/officeDocument/2006/relationships/slide" Target="/ppt/slides/slide4.xml" Id="Rcf48392294b549f0" /><Relationship Type="http://schemas.openxmlformats.org/officeDocument/2006/relationships/slide" Target="/ppt/slides/slide5.xml" Id="Rc1c99474acf7473a" /><Relationship Type="http://schemas.openxmlformats.org/officeDocument/2006/relationships/slide" Target="/ppt/slides/slide6.xml" Id="R52c031e77550420c" /><Relationship Type="http://schemas.openxmlformats.org/officeDocument/2006/relationships/slide" Target="/ppt/slides/slide7.xml" Id="R4361092ba62b47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20f6707414d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efc835da040fe" /><Relationship Type="http://schemas.openxmlformats.org/officeDocument/2006/relationships/theme" Target="/ppt/slideMasters/theme/theme1.xml" Id="Rf7f2b5d04bfc47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7efc835da040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b706c708341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aea26baab4a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829bd36e14c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a30f07a074c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84531467645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d4c8d384342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aa005626642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OKBC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OKBC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OKBC AS ble etablert [år] og holder til i Sørkjosen.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OKBC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OKBC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OKBC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4 283 436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34 261 777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35 074 650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OKBC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KRISTIAN KRISTIANSEN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MIKALSEN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 BIRGITTE KRISTIANSEN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KRISTINA NILSEN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KRISTIANSEN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OKBC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9152 Sørkjosen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925 846 090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OKBC AS</a:t>
            </a:r>
          </a:p>
        </p:txBody>
      </p:sp>
    </p:spTree>
  </p:cSld>
  <p:clrMapOvr>
    <a:masterClrMapping xmlns:a="http://schemas.openxmlformats.org/drawingml/2006/main"/>
  </p:clrMapOvr>
</p:sld>
</file>