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402aafb0b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140ee5954492a"/>
  </p:sldMasterIdLst>
  <p:sldIdLst>
    <p:sldId xmlns:r="http://schemas.openxmlformats.org/officeDocument/2006/relationships" id="256" r:id="R9bf87e51fb374ab9"/>
    <p:sldId xmlns:r="http://schemas.openxmlformats.org/officeDocument/2006/relationships" id="257" r:id="R819e81c1aa094658"/>
    <p:sldId xmlns:r="http://schemas.openxmlformats.org/officeDocument/2006/relationships" id="258" r:id="Rf8185ae4c16a4002"/>
    <p:sldId xmlns:r="http://schemas.openxmlformats.org/officeDocument/2006/relationships" id="259" r:id="R8444bad9fc9d4f29"/>
    <p:sldId xmlns:r="http://schemas.openxmlformats.org/officeDocument/2006/relationships" id="260" r:id="Rf771e14de5514217"/>
    <p:sldId xmlns:r="http://schemas.openxmlformats.org/officeDocument/2006/relationships" id="261" r:id="Ree0ba3339b124c80"/>
    <p:sldId xmlns:r="http://schemas.openxmlformats.org/officeDocument/2006/relationships" id="262" r:id="Rff7f33622bff4a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140ee5954492a" /><Relationship Type="http://schemas.openxmlformats.org/officeDocument/2006/relationships/slide" Target="/ppt/slides/slide1.xml" Id="R9bf87e51fb374ab9" /><Relationship Type="http://schemas.openxmlformats.org/officeDocument/2006/relationships/slide" Target="/ppt/slides/slide2.xml" Id="R819e81c1aa094658" /><Relationship Type="http://schemas.openxmlformats.org/officeDocument/2006/relationships/slide" Target="/ppt/slides/slide3.xml" Id="Rf8185ae4c16a4002" /><Relationship Type="http://schemas.openxmlformats.org/officeDocument/2006/relationships/slide" Target="/ppt/slides/slide4.xml" Id="R8444bad9fc9d4f29" /><Relationship Type="http://schemas.openxmlformats.org/officeDocument/2006/relationships/slide" Target="/ppt/slides/slide5.xml" Id="Rf771e14de5514217" /><Relationship Type="http://schemas.openxmlformats.org/officeDocument/2006/relationships/slide" Target="/ppt/slides/slide6.xml" Id="Ree0ba3339b124c80" /><Relationship Type="http://schemas.openxmlformats.org/officeDocument/2006/relationships/slide" Target="/ppt/slides/slide7.xml" Id="Rff7f33622bff4a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462d9ec6d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e5c2204474049" /><Relationship Type="http://schemas.openxmlformats.org/officeDocument/2006/relationships/theme" Target="/ppt/slideMasters/theme/theme1.xml" Id="Ra2d0c05e5e214f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e5c220447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f3c2b0610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23efd4de140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967dffb53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79a85f6a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4515889a047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5af45f82b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ea64c3e43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