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ad8a87e79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ec84faa464c15"/>
  </p:sldMasterIdLst>
  <p:sldIdLst>
    <p:sldId xmlns:r="http://schemas.openxmlformats.org/officeDocument/2006/relationships" id="256" r:id="R9c8fcc21de5442be"/>
    <p:sldId xmlns:r="http://schemas.openxmlformats.org/officeDocument/2006/relationships" id="257" r:id="Rc96fc8fd64164de8"/>
    <p:sldId xmlns:r="http://schemas.openxmlformats.org/officeDocument/2006/relationships" id="258" r:id="R2cc9d603d0a846b0"/>
    <p:sldId xmlns:r="http://schemas.openxmlformats.org/officeDocument/2006/relationships" id="259" r:id="Ra079ccdea0fa48b0"/>
    <p:sldId xmlns:r="http://schemas.openxmlformats.org/officeDocument/2006/relationships" id="260" r:id="R36eeb59636ee4933"/>
    <p:sldId xmlns:r="http://schemas.openxmlformats.org/officeDocument/2006/relationships" id="261" r:id="R98bb970d529b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ec84faa464c15" /><Relationship Type="http://schemas.openxmlformats.org/officeDocument/2006/relationships/slide" Target="/ppt/slides/slide1.xml" Id="R9c8fcc21de5442be" /><Relationship Type="http://schemas.openxmlformats.org/officeDocument/2006/relationships/slide" Target="/ppt/slides/slide2.xml" Id="Rc96fc8fd64164de8" /><Relationship Type="http://schemas.openxmlformats.org/officeDocument/2006/relationships/slide" Target="/ppt/slides/slide3.xml" Id="R2cc9d603d0a846b0" /><Relationship Type="http://schemas.openxmlformats.org/officeDocument/2006/relationships/slide" Target="/ppt/slides/slide4.xml" Id="Ra079ccdea0fa48b0" /><Relationship Type="http://schemas.openxmlformats.org/officeDocument/2006/relationships/slide" Target="/ppt/slides/slide5.xml" Id="R36eeb59636ee4933" /><Relationship Type="http://schemas.openxmlformats.org/officeDocument/2006/relationships/slide" Target="/ppt/slides/slide6.xml" Id="R98bb970d529b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f6cc4ac6c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b415690c4cd6" /><Relationship Type="http://schemas.openxmlformats.org/officeDocument/2006/relationships/theme" Target="/ppt/slideMasters/theme/theme1.xml" Id="R3e5587a24617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bb415690c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f4b03e36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b05abba8e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d02dead5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1cbc1132c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d2834461a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4ad5ffe2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