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24a5f1020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4a259f58bc4ff5"/>
  </p:sldMasterIdLst>
  <p:sldIdLst>
    <p:sldId xmlns:r="http://schemas.openxmlformats.org/officeDocument/2006/relationships" id="256" r:id="R2c1e7cd73fb64f90"/>
    <p:sldId xmlns:r="http://schemas.openxmlformats.org/officeDocument/2006/relationships" id="257" r:id="R333e290fb4e7475c"/>
    <p:sldId xmlns:r="http://schemas.openxmlformats.org/officeDocument/2006/relationships" id="258" r:id="R13adfea8a806462d"/>
    <p:sldId xmlns:r="http://schemas.openxmlformats.org/officeDocument/2006/relationships" id="259" r:id="R3452324b74d54c6c"/>
    <p:sldId xmlns:r="http://schemas.openxmlformats.org/officeDocument/2006/relationships" id="260" r:id="Rf7b4bb95394b444d"/>
    <p:sldId xmlns:r="http://schemas.openxmlformats.org/officeDocument/2006/relationships" id="261" r:id="R47e952fbc501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a259f58bc4ff5" /><Relationship Type="http://schemas.openxmlformats.org/officeDocument/2006/relationships/slide" Target="/ppt/slides/slide1.xml" Id="R2c1e7cd73fb64f90" /><Relationship Type="http://schemas.openxmlformats.org/officeDocument/2006/relationships/slide" Target="/ppt/slides/slide2.xml" Id="R333e290fb4e7475c" /><Relationship Type="http://schemas.openxmlformats.org/officeDocument/2006/relationships/slide" Target="/ppt/slides/slide3.xml" Id="R13adfea8a806462d" /><Relationship Type="http://schemas.openxmlformats.org/officeDocument/2006/relationships/slide" Target="/ppt/slides/slide4.xml" Id="R3452324b74d54c6c" /><Relationship Type="http://schemas.openxmlformats.org/officeDocument/2006/relationships/slide" Target="/ppt/slides/slide5.xml" Id="Rf7b4bb95394b444d" /><Relationship Type="http://schemas.openxmlformats.org/officeDocument/2006/relationships/slide" Target="/ppt/slides/slide6.xml" Id="R47e952fbc501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99e666a29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d792cc314665" /><Relationship Type="http://schemas.openxmlformats.org/officeDocument/2006/relationships/theme" Target="/ppt/slideMasters/theme/theme1.xml" Id="R4242cce9b0e8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8d792cc31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4a73fce33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945df1782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fa8412f9d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a2142595b49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85529b2f4a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f757faa67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