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9719f3e2d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4ef46cd184c96"/>
  </p:sldMasterIdLst>
  <p:sldIdLst>
    <p:sldId xmlns:r="http://schemas.openxmlformats.org/officeDocument/2006/relationships" id="256" r:id="Ra24668d4478b4edc"/>
    <p:sldId xmlns:r="http://schemas.openxmlformats.org/officeDocument/2006/relationships" id="257" r:id="R8a7778a77f9c4068"/>
    <p:sldId xmlns:r="http://schemas.openxmlformats.org/officeDocument/2006/relationships" id="258" r:id="Rbcca86e401844684"/>
    <p:sldId xmlns:r="http://schemas.openxmlformats.org/officeDocument/2006/relationships" id="259" r:id="Ra4e1453037b94de6"/>
    <p:sldId xmlns:r="http://schemas.openxmlformats.org/officeDocument/2006/relationships" id="260" r:id="Rc2bd70414f1c413a"/>
    <p:sldId xmlns:r="http://schemas.openxmlformats.org/officeDocument/2006/relationships" id="261" r:id="R5324dcb8905a417f"/>
    <p:sldId xmlns:r="http://schemas.openxmlformats.org/officeDocument/2006/relationships" id="262" r:id="Rcc8a81fef2d0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4ef46cd184c96" /><Relationship Type="http://schemas.openxmlformats.org/officeDocument/2006/relationships/slide" Target="/ppt/slides/slide1.xml" Id="Ra24668d4478b4edc" /><Relationship Type="http://schemas.openxmlformats.org/officeDocument/2006/relationships/slide" Target="/ppt/slides/slide2.xml" Id="R8a7778a77f9c4068" /><Relationship Type="http://schemas.openxmlformats.org/officeDocument/2006/relationships/slide" Target="/ppt/slides/slide3.xml" Id="Rbcca86e401844684" /><Relationship Type="http://schemas.openxmlformats.org/officeDocument/2006/relationships/slide" Target="/ppt/slides/slide4.xml" Id="Ra4e1453037b94de6" /><Relationship Type="http://schemas.openxmlformats.org/officeDocument/2006/relationships/slide" Target="/ppt/slides/slide5.xml" Id="Rc2bd70414f1c413a" /><Relationship Type="http://schemas.openxmlformats.org/officeDocument/2006/relationships/slide" Target="/ppt/slides/slide6.xml" Id="R5324dcb8905a417f" /><Relationship Type="http://schemas.openxmlformats.org/officeDocument/2006/relationships/slide" Target="/ppt/slides/slide7.xml" Id="Rcc8a81fef2d0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68ad0d90d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fd4faf9c44ca" /><Relationship Type="http://schemas.openxmlformats.org/officeDocument/2006/relationships/theme" Target="/ppt/slideMasters/theme/theme1.xml" Id="Rcdb4ad38c5d5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dfd4faf9c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323c2142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72c84e60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22c296bd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ff6a87493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3282e4218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357630a83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2b961d952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