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795fa05a8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7daa6090a42b6"/>
  </p:sldMasterIdLst>
  <p:sldIdLst>
    <p:sldId xmlns:r="http://schemas.openxmlformats.org/officeDocument/2006/relationships" id="256" r:id="R225c450e58e743d6"/>
    <p:sldId xmlns:r="http://schemas.openxmlformats.org/officeDocument/2006/relationships" id="257" r:id="R7b1634b78a954d5d"/>
    <p:sldId xmlns:r="http://schemas.openxmlformats.org/officeDocument/2006/relationships" id="258" r:id="R2a5fd3a765464d73"/>
    <p:sldId xmlns:r="http://schemas.openxmlformats.org/officeDocument/2006/relationships" id="259" r:id="Re3318d005560406b"/>
    <p:sldId xmlns:r="http://schemas.openxmlformats.org/officeDocument/2006/relationships" id="260" r:id="R5106ed1286754538"/>
    <p:sldId xmlns:r="http://schemas.openxmlformats.org/officeDocument/2006/relationships" id="261" r:id="R13517adbcfb348ce"/>
    <p:sldId xmlns:r="http://schemas.openxmlformats.org/officeDocument/2006/relationships" id="262" r:id="Rc65499b1a735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7daa6090a42b6" /><Relationship Type="http://schemas.openxmlformats.org/officeDocument/2006/relationships/slide" Target="/ppt/slides/slide1.xml" Id="R225c450e58e743d6" /><Relationship Type="http://schemas.openxmlformats.org/officeDocument/2006/relationships/slide" Target="/ppt/slides/slide2.xml" Id="R7b1634b78a954d5d" /><Relationship Type="http://schemas.openxmlformats.org/officeDocument/2006/relationships/slide" Target="/ppt/slides/slide3.xml" Id="R2a5fd3a765464d73" /><Relationship Type="http://schemas.openxmlformats.org/officeDocument/2006/relationships/slide" Target="/ppt/slides/slide4.xml" Id="Re3318d005560406b" /><Relationship Type="http://schemas.openxmlformats.org/officeDocument/2006/relationships/slide" Target="/ppt/slides/slide5.xml" Id="R5106ed1286754538" /><Relationship Type="http://schemas.openxmlformats.org/officeDocument/2006/relationships/slide" Target="/ppt/slides/slide6.xml" Id="R13517adbcfb348ce" /><Relationship Type="http://schemas.openxmlformats.org/officeDocument/2006/relationships/slide" Target="/ppt/slides/slide7.xml" Id="Rc65499b1a735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59d4216e7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a99de22264ca1" /><Relationship Type="http://schemas.openxmlformats.org/officeDocument/2006/relationships/theme" Target="/ppt/slideMasters/theme/theme1.xml" Id="Rb110150908f7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1a99de2226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c4952e0f6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9f2ecab25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2d6564ab0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70d5d6366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5b84adceb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ba344dce841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964482807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FINCKELSEN &amp; HILMARSEN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 JAN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