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18179857ef48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3f598780404e50"/>
  </p:sldMasterIdLst>
  <p:sldIdLst>
    <p:sldId xmlns:r="http://schemas.openxmlformats.org/officeDocument/2006/relationships" id="256" r:id="Ra0fabcc4fb164e83"/>
    <p:sldId xmlns:r="http://schemas.openxmlformats.org/officeDocument/2006/relationships" id="257" r:id="Ra61056d975e543a9"/>
    <p:sldId xmlns:r="http://schemas.openxmlformats.org/officeDocument/2006/relationships" id="258" r:id="R9afc402844d34b8d"/>
    <p:sldId xmlns:r="http://schemas.openxmlformats.org/officeDocument/2006/relationships" id="259" r:id="R4051b85907694c81"/>
    <p:sldId xmlns:r="http://schemas.openxmlformats.org/officeDocument/2006/relationships" id="260" r:id="R47686f7a292c4598"/>
    <p:sldId xmlns:r="http://schemas.openxmlformats.org/officeDocument/2006/relationships" id="261" r:id="Rae94f6296c8d4769"/>
    <p:sldId xmlns:r="http://schemas.openxmlformats.org/officeDocument/2006/relationships" id="262" r:id="R434758b37b7045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3f598780404e50" /><Relationship Type="http://schemas.openxmlformats.org/officeDocument/2006/relationships/slide" Target="/ppt/slides/slide1.xml" Id="Ra0fabcc4fb164e83" /><Relationship Type="http://schemas.openxmlformats.org/officeDocument/2006/relationships/slide" Target="/ppt/slides/slide2.xml" Id="Ra61056d975e543a9" /><Relationship Type="http://schemas.openxmlformats.org/officeDocument/2006/relationships/slide" Target="/ppt/slides/slide3.xml" Id="R9afc402844d34b8d" /><Relationship Type="http://schemas.openxmlformats.org/officeDocument/2006/relationships/slide" Target="/ppt/slides/slide4.xml" Id="R4051b85907694c81" /><Relationship Type="http://schemas.openxmlformats.org/officeDocument/2006/relationships/slide" Target="/ppt/slides/slide5.xml" Id="R47686f7a292c4598" /><Relationship Type="http://schemas.openxmlformats.org/officeDocument/2006/relationships/slide" Target="/ppt/slides/slide6.xml" Id="Rae94f6296c8d4769" /><Relationship Type="http://schemas.openxmlformats.org/officeDocument/2006/relationships/slide" Target="/ppt/slides/slide7.xml" Id="R434758b37b7045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37862ce27b40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d54a8e669f46d3" /><Relationship Type="http://schemas.openxmlformats.org/officeDocument/2006/relationships/theme" Target="/ppt/slideMasters/theme/theme1.xml" Id="Ra1907a88028b45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d54a8e669f46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fb3782ed8847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16b5747c9e4f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c743a699c4e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3a753087d47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1607bd6af47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ab5e8f1684a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0335faeee348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ECONOR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ECONOR HOLDING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−298 453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74 436 479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122 175 670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176 660 651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NOJ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SESU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Kløvervegen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9016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925 897 396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ECONOR HOLDING AS</a:t>
            </a:r>
          </a:p>
        </p:txBody>
      </p:sp>
    </p:spTree>
  </p:cSld>
  <p:clrMapOvr>
    <a:masterClrMapping xmlns:a="http://schemas.openxmlformats.org/drawingml/2006/main"/>
  </p:clrMapOvr>
</p:sld>
</file>