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dc94ee2d0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5893d97b64fde"/>
  </p:sldMasterIdLst>
  <p:sldIdLst>
    <p:sldId xmlns:r="http://schemas.openxmlformats.org/officeDocument/2006/relationships" id="256" r:id="Rf358282d05824269"/>
    <p:sldId xmlns:r="http://schemas.openxmlformats.org/officeDocument/2006/relationships" id="257" r:id="Rfe48668114cc48f2"/>
    <p:sldId xmlns:r="http://schemas.openxmlformats.org/officeDocument/2006/relationships" id="258" r:id="Red0739c2b9e1493f"/>
    <p:sldId xmlns:r="http://schemas.openxmlformats.org/officeDocument/2006/relationships" id="259" r:id="R1e16bb478c64471f"/>
    <p:sldId xmlns:r="http://schemas.openxmlformats.org/officeDocument/2006/relationships" id="260" r:id="R95f7dcb0187e4900"/>
    <p:sldId xmlns:r="http://schemas.openxmlformats.org/officeDocument/2006/relationships" id="261" r:id="Raacb1716782d4b62"/>
    <p:sldId xmlns:r="http://schemas.openxmlformats.org/officeDocument/2006/relationships" id="262" r:id="R2947d052f26c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5893d97b64fde" /><Relationship Type="http://schemas.openxmlformats.org/officeDocument/2006/relationships/slide" Target="/ppt/slides/slide1.xml" Id="Rf358282d05824269" /><Relationship Type="http://schemas.openxmlformats.org/officeDocument/2006/relationships/slide" Target="/ppt/slides/slide2.xml" Id="Rfe48668114cc48f2" /><Relationship Type="http://schemas.openxmlformats.org/officeDocument/2006/relationships/slide" Target="/ppt/slides/slide3.xml" Id="Red0739c2b9e1493f" /><Relationship Type="http://schemas.openxmlformats.org/officeDocument/2006/relationships/slide" Target="/ppt/slides/slide4.xml" Id="R1e16bb478c64471f" /><Relationship Type="http://schemas.openxmlformats.org/officeDocument/2006/relationships/slide" Target="/ppt/slides/slide5.xml" Id="R95f7dcb0187e4900" /><Relationship Type="http://schemas.openxmlformats.org/officeDocument/2006/relationships/slide" Target="/ppt/slides/slide6.xml" Id="Raacb1716782d4b62" /><Relationship Type="http://schemas.openxmlformats.org/officeDocument/2006/relationships/slide" Target="/ppt/slides/slide7.xml" Id="R2947d052f26c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029b5b6d74d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b79e48734023" /><Relationship Type="http://schemas.openxmlformats.org/officeDocument/2006/relationships/theme" Target="/ppt/slideMasters/theme/theme1.xml" Id="R5745d4f0f3ee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6b79e4873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7be4fb2ee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53c24d5a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1f0a716cf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c231af412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cf5e3d03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70321ced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2e87696fb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IRYNA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BJØRN JENSEN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Leine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