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c4525c78a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598cac2ee49da"/>
  </p:sldMasterIdLst>
  <p:sldIdLst>
    <p:sldId xmlns:r="http://schemas.openxmlformats.org/officeDocument/2006/relationships" id="256" r:id="R8b114039e4ed43f3"/>
    <p:sldId xmlns:r="http://schemas.openxmlformats.org/officeDocument/2006/relationships" id="257" r:id="Rd22bd9837b634550"/>
    <p:sldId xmlns:r="http://schemas.openxmlformats.org/officeDocument/2006/relationships" id="258" r:id="Rd1096eb586dc4892"/>
    <p:sldId xmlns:r="http://schemas.openxmlformats.org/officeDocument/2006/relationships" id="259" r:id="Re13b8b006ef2462f"/>
    <p:sldId xmlns:r="http://schemas.openxmlformats.org/officeDocument/2006/relationships" id="260" r:id="Rbb524803e4e442e4"/>
    <p:sldId xmlns:r="http://schemas.openxmlformats.org/officeDocument/2006/relationships" id="261" r:id="R2c424cd94b474004"/>
    <p:sldId xmlns:r="http://schemas.openxmlformats.org/officeDocument/2006/relationships" id="262" r:id="R3a4cada61127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598cac2ee49da" /><Relationship Type="http://schemas.openxmlformats.org/officeDocument/2006/relationships/slide" Target="/ppt/slides/slide1.xml" Id="R8b114039e4ed43f3" /><Relationship Type="http://schemas.openxmlformats.org/officeDocument/2006/relationships/slide" Target="/ppt/slides/slide2.xml" Id="Rd22bd9837b634550" /><Relationship Type="http://schemas.openxmlformats.org/officeDocument/2006/relationships/slide" Target="/ppt/slides/slide3.xml" Id="Rd1096eb586dc4892" /><Relationship Type="http://schemas.openxmlformats.org/officeDocument/2006/relationships/slide" Target="/ppt/slides/slide4.xml" Id="Re13b8b006ef2462f" /><Relationship Type="http://schemas.openxmlformats.org/officeDocument/2006/relationships/slide" Target="/ppt/slides/slide5.xml" Id="Rbb524803e4e442e4" /><Relationship Type="http://schemas.openxmlformats.org/officeDocument/2006/relationships/slide" Target="/ppt/slides/slide6.xml" Id="R2c424cd94b474004" /><Relationship Type="http://schemas.openxmlformats.org/officeDocument/2006/relationships/slide" Target="/ppt/slides/slide7.xml" Id="R3a4cada61127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c42c24199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879f79c84a66" /><Relationship Type="http://schemas.openxmlformats.org/officeDocument/2006/relationships/theme" Target="/ppt/slideMasters/theme/theme1.xml" Id="R751613cffbcd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e879f79c8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2178db47e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6ba4c3cba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cb32c5d65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df3995a2c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406943ee4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76fdf4e0e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d7a52d94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23 129 685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 ALINE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LEON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