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1832bbeac4e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e2df2e62a4a2c"/>
  </p:sldMasterIdLst>
  <p:sldIdLst>
    <p:sldId xmlns:r="http://schemas.openxmlformats.org/officeDocument/2006/relationships" id="256" r:id="Rd0eaafbc51204de6"/>
    <p:sldId xmlns:r="http://schemas.openxmlformats.org/officeDocument/2006/relationships" id="257" r:id="R75e3d590c42e4f6a"/>
    <p:sldId xmlns:r="http://schemas.openxmlformats.org/officeDocument/2006/relationships" id="258" r:id="Rcd992f71830748fe"/>
    <p:sldId xmlns:r="http://schemas.openxmlformats.org/officeDocument/2006/relationships" id="259" r:id="R8369572301f54200"/>
    <p:sldId xmlns:r="http://schemas.openxmlformats.org/officeDocument/2006/relationships" id="260" r:id="R78bbc1e67b574d4e"/>
    <p:sldId xmlns:r="http://schemas.openxmlformats.org/officeDocument/2006/relationships" id="261" r:id="R8986e668bac6460f"/>
    <p:sldId xmlns:r="http://schemas.openxmlformats.org/officeDocument/2006/relationships" id="262" r:id="Rb77abe9ef45c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e2df2e62a4a2c" /><Relationship Type="http://schemas.openxmlformats.org/officeDocument/2006/relationships/slide" Target="/ppt/slides/slide1.xml" Id="Rd0eaafbc51204de6" /><Relationship Type="http://schemas.openxmlformats.org/officeDocument/2006/relationships/slide" Target="/ppt/slides/slide2.xml" Id="R75e3d590c42e4f6a" /><Relationship Type="http://schemas.openxmlformats.org/officeDocument/2006/relationships/slide" Target="/ppt/slides/slide3.xml" Id="Rcd992f71830748fe" /><Relationship Type="http://schemas.openxmlformats.org/officeDocument/2006/relationships/slide" Target="/ppt/slides/slide4.xml" Id="R8369572301f54200" /><Relationship Type="http://schemas.openxmlformats.org/officeDocument/2006/relationships/slide" Target="/ppt/slides/slide5.xml" Id="R78bbc1e67b574d4e" /><Relationship Type="http://schemas.openxmlformats.org/officeDocument/2006/relationships/slide" Target="/ppt/slides/slide6.xml" Id="R8986e668bac6460f" /><Relationship Type="http://schemas.openxmlformats.org/officeDocument/2006/relationships/slide" Target="/ppt/slides/slide7.xml" Id="Rb77abe9ef45c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219700bcc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ec245ab6e45b9" /><Relationship Type="http://schemas.openxmlformats.org/officeDocument/2006/relationships/theme" Target="/ppt/slideMasters/theme/theme1.xml" Id="Rf3b874e71df1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ec245ab6e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c59e5dcad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b33eb49ed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cd39c6a7b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b3a605d954d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8405474fd44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4cfa0e4f54f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6b889f429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STÅL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8 559 283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8 649 321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HARTVIG PETTERSSON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Hartvig Pettersson, Øverbøen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svein.hartvig@spinvest.no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925 906 115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 AS</a:t>
            </a:r>
          </a:p>
        </p:txBody>
      </p:sp>
    </p:spTree>
  </p:cSld>
  <p:clrMapOvr>
    <a:masterClrMapping xmlns:a="http://schemas.openxmlformats.org/drawingml/2006/main"/>
  </p:clrMapOvr>
</p:sld>
</file>