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daa55335b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22a3ad1554fa6"/>
  </p:sldMasterIdLst>
  <p:sldIdLst>
    <p:sldId xmlns:r="http://schemas.openxmlformats.org/officeDocument/2006/relationships" id="256" r:id="Rbcc02fe1282548c8"/>
    <p:sldId xmlns:r="http://schemas.openxmlformats.org/officeDocument/2006/relationships" id="257" r:id="R3a897f25c6044b78"/>
    <p:sldId xmlns:r="http://schemas.openxmlformats.org/officeDocument/2006/relationships" id="258" r:id="R2763f578dda14c34"/>
    <p:sldId xmlns:r="http://schemas.openxmlformats.org/officeDocument/2006/relationships" id="259" r:id="Re2ee1306c24a49aa"/>
    <p:sldId xmlns:r="http://schemas.openxmlformats.org/officeDocument/2006/relationships" id="260" r:id="Reab7a2fd2acb4e0c"/>
    <p:sldId xmlns:r="http://schemas.openxmlformats.org/officeDocument/2006/relationships" id="261" r:id="R33d6845ae8274e95"/>
    <p:sldId xmlns:r="http://schemas.openxmlformats.org/officeDocument/2006/relationships" id="262" r:id="R8c7503ecf19e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22a3ad1554fa6" /><Relationship Type="http://schemas.openxmlformats.org/officeDocument/2006/relationships/slide" Target="/ppt/slides/slide1.xml" Id="Rbcc02fe1282548c8" /><Relationship Type="http://schemas.openxmlformats.org/officeDocument/2006/relationships/slide" Target="/ppt/slides/slide2.xml" Id="R3a897f25c6044b78" /><Relationship Type="http://schemas.openxmlformats.org/officeDocument/2006/relationships/slide" Target="/ppt/slides/slide3.xml" Id="R2763f578dda14c34" /><Relationship Type="http://schemas.openxmlformats.org/officeDocument/2006/relationships/slide" Target="/ppt/slides/slide4.xml" Id="Re2ee1306c24a49aa" /><Relationship Type="http://schemas.openxmlformats.org/officeDocument/2006/relationships/slide" Target="/ppt/slides/slide5.xml" Id="Reab7a2fd2acb4e0c" /><Relationship Type="http://schemas.openxmlformats.org/officeDocument/2006/relationships/slide" Target="/ppt/slides/slide6.xml" Id="R33d6845ae8274e95" /><Relationship Type="http://schemas.openxmlformats.org/officeDocument/2006/relationships/slide" Target="/ppt/slides/slide7.xml" Id="R8c7503ecf19e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d7e63110b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f9634dfe4a17" /><Relationship Type="http://schemas.openxmlformats.org/officeDocument/2006/relationships/theme" Target="/ppt/slideMasters/theme/theme1.xml" Id="R71423d6c77f9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7f9634dfe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ce81103c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de1e66e8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95d1b982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16171d5a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dde86502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cd05ea08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42fbb323c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23 320 603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AMALIE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KAPITAL AS</a:t>
            </a:r>
          </a:p>
        </p:txBody>
      </p:sp>
    </p:spTree>
  </p:cSld>
  <p:clrMapOvr>
    <a:masterClrMapping xmlns:a="http://schemas.openxmlformats.org/drawingml/2006/main"/>
  </p:clrMapOvr>
</p:sld>
</file>