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8e35f9151b42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35404f7bef4aff"/>
  </p:sldMasterIdLst>
  <p:sldIdLst>
    <p:sldId xmlns:r="http://schemas.openxmlformats.org/officeDocument/2006/relationships" id="256" r:id="R7f220c5d676f4717"/>
    <p:sldId xmlns:r="http://schemas.openxmlformats.org/officeDocument/2006/relationships" id="257" r:id="Rc553c39fe61240fc"/>
    <p:sldId xmlns:r="http://schemas.openxmlformats.org/officeDocument/2006/relationships" id="258" r:id="R75a6f2bcc16a41c5"/>
    <p:sldId xmlns:r="http://schemas.openxmlformats.org/officeDocument/2006/relationships" id="259" r:id="R7c9ea5aa66b34ad8"/>
    <p:sldId xmlns:r="http://schemas.openxmlformats.org/officeDocument/2006/relationships" id="260" r:id="R806376ac19c2442d"/>
    <p:sldId xmlns:r="http://schemas.openxmlformats.org/officeDocument/2006/relationships" id="261" r:id="R5254d51041784242"/>
    <p:sldId xmlns:r="http://schemas.openxmlformats.org/officeDocument/2006/relationships" id="262" r:id="R3efe9c2b31574d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35404f7bef4aff" /><Relationship Type="http://schemas.openxmlformats.org/officeDocument/2006/relationships/slide" Target="/ppt/slides/slide1.xml" Id="R7f220c5d676f4717" /><Relationship Type="http://schemas.openxmlformats.org/officeDocument/2006/relationships/slide" Target="/ppt/slides/slide2.xml" Id="Rc553c39fe61240fc" /><Relationship Type="http://schemas.openxmlformats.org/officeDocument/2006/relationships/slide" Target="/ppt/slides/slide3.xml" Id="R75a6f2bcc16a41c5" /><Relationship Type="http://schemas.openxmlformats.org/officeDocument/2006/relationships/slide" Target="/ppt/slides/slide4.xml" Id="R7c9ea5aa66b34ad8" /><Relationship Type="http://schemas.openxmlformats.org/officeDocument/2006/relationships/slide" Target="/ppt/slides/slide5.xml" Id="R806376ac19c2442d" /><Relationship Type="http://schemas.openxmlformats.org/officeDocument/2006/relationships/slide" Target="/ppt/slides/slide6.xml" Id="R5254d51041784242" /><Relationship Type="http://schemas.openxmlformats.org/officeDocument/2006/relationships/slide" Target="/ppt/slides/slide7.xml" Id="R3efe9c2b31574d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d2f3587e1c42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957212b6c402e" /><Relationship Type="http://schemas.openxmlformats.org/officeDocument/2006/relationships/theme" Target="/ppt/slideMasters/theme/theme1.xml" Id="Rd76d3ed4c79342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1957212b6c40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c76008c3e47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a2f74e84642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235546d0a4e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f0106e98344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0437637c148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44e170a9943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d2a85930847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LILLBE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LILLBE INVEST AS ble etablert [år] og holder til i Ølensvåg.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493 981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8 346 343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9 387 437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 BERGE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ROALKVAM BERGE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Bjoavegen 126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925 924 601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