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bb4ab1909174eb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8c55328b68476a"/>
  </p:sldMasterIdLst>
  <p:sldIdLst>
    <p:sldId xmlns:r="http://schemas.openxmlformats.org/officeDocument/2006/relationships" id="256" r:id="Rb27050dbd8ed4f43"/>
    <p:sldId xmlns:r="http://schemas.openxmlformats.org/officeDocument/2006/relationships" id="257" r:id="R43b21c0720934223"/>
    <p:sldId xmlns:r="http://schemas.openxmlformats.org/officeDocument/2006/relationships" id="258" r:id="Rd1ee3d7a86a642c1"/>
    <p:sldId xmlns:r="http://schemas.openxmlformats.org/officeDocument/2006/relationships" id="259" r:id="R0f365c5efd2e48f0"/>
    <p:sldId xmlns:r="http://schemas.openxmlformats.org/officeDocument/2006/relationships" id="260" r:id="Rf475e033fca44322"/>
    <p:sldId xmlns:r="http://schemas.openxmlformats.org/officeDocument/2006/relationships" id="261" r:id="R27f57d81d1e14ba4"/>
    <p:sldId xmlns:r="http://schemas.openxmlformats.org/officeDocument/2006/relationships" id="262" r:id="Rb6af905bb5574b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8c55328b68476a" /><Relationship Type="http://schemas.openxmlformats.org/officeDocument/2006/relationships/slide" Target="/ppt/slides/slide1.xml" Id="Rb27050dbd8ed4f43" /><Relationship Type="http://schemas.openxmlformats.org/officeDocument/2006/relationships/slide" Target="/ppt/slides/slide2.xml" Id="R43b21c0720934223" /><Relationship Type="http://schemas.openxmlformats.org/officeDocument/2006/relationships/slide" Target="/ppt/slides/slide3.xml" Id="Rd1ee3d7a86a642c1" /><Relationship Type="http://schemas.openxmlformats.org/officeDocument/2006/relationships/slide" Target="/ppt/slides/slide4.xml" Id="R0f365c5efd2e48f0" /><Relationship Type="http://schemas.openxmlformats.org/officeDocument/2006/relationships/slide" Target="/ppt/slides/slide5.xml" Id="Rf475e033fca44322" /><Relationship Type="http://schemas.openxmlformats.org/officeDocument/2006/relationships/slide" Target="/ppt/slides/slide6.xml" Id="R27f57d81d1e14ba4" /><Relationship Type="http://schemas.openxmlformats.org/officeDocument/2006/relationships/slide" Target="/ppt/slides/slide7.xml" Id="Rb6af905bb5574b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806b687ea6945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329f3d7094077" /><Relationship Type="http://schemas.openxmlformats.org/officeDocument/2006/relationships/theme" Target="/ppt/slideMasters/theme/theme1.xml" Id="R856eaf3fef6c478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6329f3d70940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96d8189e4d4f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ba368ab11c4d3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058688604d46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c59fcabd09458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47b47de11843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01870c83fd4b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904bb7b32648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MAAR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MAAR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−60 568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4 334 201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46 031 333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48 100 041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RISAN MATILDA ANNA ALICE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NRP Business Management AS, Drammensveien 88B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925 925 748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MAAR INVEST AS</a:t>
            </a:r>
          </a:p>
        </p:txBody>
      </p:sp>
    </p:spTree>
  </p:cSld>
  <p:clrMapOvr>
    <a:masterClrMapping xmlns:a="http://schemas.openxmlformats.org/drawingml/2006/main"/>
  </p:clrMapOvr>
</p:sld>
</file>