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0c468c50444b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7d878e1eff422a"/>
  </p:sldMasterIdLst>
  <p:sldIdLst>
    <p:sldId xmlns:r="http://schemas.openxmlformats.org/officeDocument/2006/relationships" id="256" r:id="R9196192eb11f4e83"/>
    <p:sldId xmlns:r="http://schemas.openxmlformats.org/officeDocument/2006/relationships" id="257" r:id="Reafebaab2b92479d"/>
    <p:sldId xmlns:r="http://schemas.openxmlformats.org/officeDocument/2006/relationships" id="258" r:id="R18fd0d7313344591"/>
    <p:sldId xmlns:r="http://schemas.openxmlformats.org/officeDocument/2006/relationships" id="259" r:id="Rb2e5e61da96c48f7"/>
    <p:sldId xmlns:r="http://schemas.openxmlformats.org/officeDocument/2006/relationships" id="260" r:id="R0efc967a971b40d9"/>
    <p:sldId xmlns:r="http://schemas.openxmlformats.org/officeDocument/2006/relationships" id="261" r:id="Rbe953911668a425a"/>
    <p:sldId xmlns:r="http://schemas.openxmlformats.org/officeDocument/2006/relationships" id="262" r:id="R019d1837e97643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7d878e1eff422a" /><Relationship Type="http://schemas.openxmlformats.org/officeDocument/2006/relationships/slide" Target="/ppt/slides/slide1.xml" Id="R9196192eb11f4e83" /><Relationship Type="http://schemas.openxmlformats.org/officeDocument/2006/relationships/slide" Target="/ppt/slides/slide2.xml" Id="Reafebaab2b92479d" /><Relationship Type="http://schemas.openxmlformats.org/officeDocument/2006/relationships/slide" Target="/ppt/slides/slide3.xml" Id="R18fd0d7313344591" /><Relationship Type="http://schemas.openxmlformats.org/officeDocument/2006/relationships/slide" Target="/ppt/slides/slide4.xml" Id="Rb2e5e61da96c48f7" /><Relationship Type="http://schemas.openxmlformats.org/officeDocument/2006/relationships/slide" Target="/ppt/slides/slide5.xml" Id="R0efc967a971b40d9" /><Relationship Type="http://schemas.openxmlformats.org/officeDocument/2006/relationships/slide" Target="/ppt/slides/slide6.xml" Id="Rbe953911668a425a" /><Relationship Type="http://schemas.openxmlformats.org/officeDocument/2006/relationships/slide" Target="/ppt/slides/slide7.xml" Id="R019d1837e97643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b3adf6bd154b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cee12fa80480d" /><Relationship Type="http://schemas.openxmlformats.org/officeDocument/2006/relationships/theme" Target="/ppt/slideMasters/theme/theme1.xml" Id="R8f5538d9f3bf49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acee12fa8048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38777031a41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1de4dca3042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76e4d727147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cc2ae11664c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a7731105c47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ee8be65e646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9f5b3d5f646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JP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 INVESTMENT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4 052 160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49 737 457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49 763 014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JOHAN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925 927 147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