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755b9e2d6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2b1953cb843aa"/>
  </p:sldMasterIdLst>
  <p:sldIdLst>
    <p:sldId xmlns:r="http://schemas.openxmlformats.org/officeDocument/2006/relationships" id="256" r:id="R77d213a7abdd4587"/>
    <p:sldId xmlns:r="http://schemas.openxmlformats.org/officeDocument/2006/relationships" id="257" r:id="R61ee9903cea84df3"/>
    <p:sldId xmlns:r="http://schemas.openxmlformats.org/officeDocument/2006/relationships" id="258" r:id="Re320ba498c194ad1"/>
    <p:sldId xmlns:r="http://schemas.openxmlformats.org/officeDocument/2006/relationships" id="259" r:id="Rae6d74a78bca4cd2"/>
    <p:sldId xmlns:r="http://schemas.openxmlformats.org/officeDocument/2006/relationships" id="260" r:id="Re59cba96549c4c63"/>
    <p:sldId xmlns:r="http://schemas.openxmlformats.org/officeDocument/2006/relationships" id="261" r:id="R25b2382be400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2b1953cb843aa" /><Relationship Type="http://schemas.openxmlformats.org/officeDocument/2006/relationships/slide" Target="/ppt/slides/slide1.xml" Id="R77d213a7abdd4587" /><Relationship Type="http://schemas.openxmlformats.org/officeDocument/2006/relationships/slide" Target="/ppt/slides/slide2.xml" Id="R61ee9903cea84df3" /><Relationship Type="http://schemas.openxmlformats.org/officeDocument/2006/relationships/slide" Target="/ppt/slides/slide3.xml" Id="Re320ba498c194ad1" /><Relationship Type="http://schemas.openxmlformats.org/officeDocument/2006/relationships/slide" Target="/ppt/slides/slide4.xml" Id="Rae6d74a78bca4cd2" /><Relationship Type="http://schemas.openxmlformats.org/officeDocument/2006/relationships/slide" Target="/ppt/slides/slide5.xml" Id="Re59cba96549c4c63" /><Relationship Type="http://schemas.openxmlformats.org/officeDocument/2006/relationships/slide" Target="/ppt/slides/slide6.xml" Id="R25b2382be400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2dd535748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9249f4e94498a" /><Relationship Type="http://schemas.openxmlformats.org/officeDocument/2006/relationships/theme" Target="/ppt/slideMasters/theme/theme1.xml" Id="R9ca63b4fe1be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9249f4e94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6e3e5511b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f444f941d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60d460b49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58797f2e3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afbb52c5b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75a9de3e0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NORMEAT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925 974 331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NORMEAT HOLDING AS</a:t>
            </a:r>
          </a:p>
        </p:txBody>
      </p:sp>
    </p:spTree>
  </p:cSld>
  <p:clrMapOvr>
    <a:masterClrMapping xmlns:a="http://schemas.openxmlformats.org/drawingml/2006/main"/>
  </p:clrMapOvr>
</p:sld>
</file>