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220246af4af4a4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19f46d2d0cb4893"/>
  </p:sldMasterIdLst>
  <p:sldIdLst>
    <p:sldId xmlns:r="http://schemas.openxmlformats.org/officeDocument/2006/relationships" id="256" r:id="R8b979557bbf2449b"/>
    <p:sldId xmlns:r="http://schemas.openxmlformats.org/officeDocument/2006/relationships" id="257" r:id="R34bf921764bf4d22"/>
    <p:sldId xmlns:r="http://schemas.openxmlformats.org/officeDocument/2006/relationships" id="258" r:id="R5bb5b0dbe6d14bbd"/>
    <p:sldId xmlns:r="http://schemas.openxmlformats.org/officeDocument/2006/relationships" id="259" r:id="R1a765fcbc6ae483b"/>
    <p:sldId xmlns:r="http://schemas.openxmlformats.org/officeDocument/2006/relationships" id="260" r:id="R13ae7d381d1f4f7f"/>
    <p:sldId xmlns:r="http://schemas.openxmlformats.org/officeDocument/2006/relationships" id="261" r:id="R4fed5001ab47418e"/>
    <p:sldId xmlns:r="http://schemas.openxmlformats.org/officeDocument/2006/relationships" id="262" r:id="R892888d8f374439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19f46d2d0cb4893" /><Relationship Type="http://schemas.openxmlformats.org/officeDocument/2006/relationships/slide" Target="/ppt/slides/slide1.xml" Id="R8b979557bbf2449b" /><Relationship Type="http://schemas.openxmlformats.org/officeDocument/2006/relationships/slide" Target="/ppt/slides/slide2.xml" Id="R34bf921764bf4d22" /><Relationship Type="http://schemas.openxmlformats.org/officeDocument/2006/relationships/slide" Target="/ppt/slides/slide3.xml" Id="R5bb5b0dbe6d14bbd" /><Relationship Type="http://schemas.openxmlformats.org/officeDocument/2006/relationships/slide" Target="/ppt/slides/slide4.xml" Id="R1a765fcbc6ae483b" /><Relationship Type="http://schemas.openxmlformats.org/officeDocument/2006/relationships/slide" Target="/ppt/slides/slide5.xml" Id="R13ae7d381d1f4f7f" /><Relationship Type="http://schemas.openxmlformats.org/officeDocument/2006/relationships/slide" Target="/ppt/slides/slide6.xml" Id="R4fed5001ab47418e" /><Relationship Type="http://schemas.openxmlformats.org/officeDocument/2006/relationships/slide" Target="/ppt/slides/slide7.xml" Id="R892888d8f374439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026b5036d5b4fe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ddee0b62fc4b42" /><Relationship Type="http://schemas.openxmlformats.org/officeDocument/2006/relationships/theme" Target="/ppt/slideMasters/theme/theme1.xml" Id="R2d4f8410af05478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dddee0b62fc4b4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85f3d879de3492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d58cc88904434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ea470b932224af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e58b40a6634c7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045710a11424b2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e160ce9e82412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772758350d47c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NORMEAT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NORMEAT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NORMEAT HOLDING AS ble etablert [år] og holder til i Paradis.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NORMEAT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NORMEAT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NORMEAT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459 665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242 107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17 032 423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152 379 367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152 807 545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NORMEAT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JAKOB BRYNJULFSEN KVALHEIM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NORMEAT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Tveiteråsvegen 12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5232 Paradis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925 974 331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NORMEAT HOLDING AS</a:t>
            </a:r>
          </a:p>
        </p:txBody>
      </p:sp>
    </p:spTree>
  </p:cSld>
  <p:clrMapOvr>
    <a:masterClrMapping xmlns:a="http://schemas.openxmlformats.org/drawingml/2006/main"/>
  </p:clrMapOvr>
</p:sld>
</file>