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9c1371e8d34b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656d2e315046c8"/>
  </p:sldMasterIdLst>
  <p:sldIdLst>
    <p:sldId xmlns:r="http://schemas.openxmlformats.org/officeDocument/2006/relationships" id="256" r:id="R1f5229e9e8324710"/>
    <p:sldId xmlns:r="http://schemas.openxmlformats.org/officeDocument/2006/relationships" id="257" r:id="R471321e2272c47ce"/>
    <p:sldId xmlns:r="http://schemas.openxmlformats.org/officeDocument/2006/relationships" id="258" r:id="Ra6a6471ba3664487"/>
    <p:sldId xmlns:r="http://schemas.openxmlformats.org/officeDocument/2006/relationships" id="259" r:id="Rb0075b95e94b4f38"/>
    <p:sldId xmlns:r="http://schemas.openxmlformats.org/officeDocument/2006/relationships" id="260" r:id="Rff34e09054164144"/>
    <p:sldId xmlns:r="http://schemas.openxmlformats.org/officeDocument/2006/relationships" id="261" r:id="R7f00c3ccb2a440e6"/>
    <p:sldId xmlns:r="http://schemas.openxmlformats.org/officeDocument/2006/relationships" id="262" r:id="R4ba8c853c7f5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656d2e315046c8" /><Relationship Type="http://schemas.openxmlformats.org/officeDocument/2006/relationships/slide" Target="/ppt/slides/slide1.xml" Id="R1f5229e9e8324710" /><Relationship Type="http://schemas.openxmlformats.org/officeDocument/2006/relationships/slide" Target="/ppt/slides/slide2.xml" Id="R471321e2272c47ce" /><Relationship Type="http://schemas.openxmlformats.org/officeDocument/2006/relationships/slide" Target="/ppt/slides/slide3.xml" Id="Ra6a6471ba3664487" /><Relationship Type="http://schemas.openxmlformats.org/officeDocument/2006/relationships/slide" Target="/ppt/slides/slide4.xml" Id="Rb0075b95e94b4f38" /><Relationship Type="http://schemas.openxmlformats.org/officeDocument/2006/relationships/slide" Target="/ppt/slides/slide5.xml" Id="Rff34e09054164144" /><Relationship Type="http://schemas.openxmlformats.org/officeDocument/2006/relationships/slide" Target="/ppt/slides/slide6.xml" Id="R7f00c3ccb2a440e6" /><Relationship Type="http://schemas.openxmlformats.org/officeDocument/2006/relationships/slide" Target="/ppt/slides/slide7.xml" Id="R4ba8c853c7f5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db19f8c52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45e8f35284efe" /><Relationship Type="http://schemas.openxmlformats.org/officeDocument/2006/relationships/theme" Target="/ppt/slideMasters/theme/theme1.xml" Id="R74328b8fcb52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245e8f3528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8d99ec6974e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31e507fac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73a37cd1b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0d0c5e0e9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b39c807f8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10a6a1162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cc85ec1ef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20 904 574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MAGNOR WIIG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