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c24dada90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121c460044312"/>
  </p:sldMasterIdLst>
  <p:sldIdLst>
    <p:sldId xmlns:r="http://schemas.openxmlformats.org/officeDocument/2006/relationships" id="256" r:id="Rced470415e104e80"/>
    <p:sldId xmlns:r="http://schemas.openxmlformats.org/officeDocument/2006/relationships" id="257" r:id="R90011c0931f9456c"/>
    <p:sldId xmlns:r="http://schemas.openxmlformats.org/officeDocument/2006/relationships" id="258" r:id="Rc283dfeebd6f4646"/>
    <p:sldId xmlns:r="http://schemas.openxmlformats.org/officeDocument/2006/relationships" id="259" r:id="R044712b025864360"/>
    <p:sldId xmlns:r="http://schemas.openxmlformats.org/officeDocument/2006/relationships" id="260" r:id="Rfbb653f74f494b39"/>
    <p:sldId xmlns:r="http://schemas.openxmlformats.org/officeDocument/2006/relationships" id="261" r:id="R8f949e135e494db0"/>
    <p:sldId xmlns:r="http://schemas.openxmlformats.org/officeDocument/2006/relationships" id="262" r:id="R5f59c7609917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121c460044312" /><Relationship Type="http://schemas.openxmlformats.org/officeDocument/2006/relationships/slide" Target="/ppt/slides/slide1.xml" Id="Rced470415e104e80" /><Relationship Type="http://schemas.openxmlformats.org/officeDocument/2006/relationships/slide" Target="/ppt/slides/slide2.xml" Id="R90011c0931f9456c" /><Relationship Type="http://schemas.openxmlformats.org/officeDocument/2006/relationships/slide" Target="/ppt/slides/slide3.xml" Id="Rc283dfeebd6f4646" /><Relationship Type="http://schemas.openxmlformats.org/officeDocument/2006/relationships/slide" Target="/ppt/slides/slide4.xml" Id="R044712b025864360" /><Relationship Type="http://schemas.openxmlformats.org/officeDocument/2006/relationships/slide" Target="/ppt/slides/slide5.xml" Id="Rfbb653f74f494b39" /><Relationship Type="http://schemas.openxmlformats.org/officeDocument/2006/relationships/slide" Target="/ppt/slides/slide6.xml" Id="R8f949e135e494db0" /><Relationship Type="http://schemas.openxmlformats.org/officeDocument/2006/relationships/slide" Target="/ppt/slides/slide7.xml" Id="R5f59c7609917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93b8a715c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7ddd0a5e4445" /><Relationship Type="http://schemas.openxmlformats.org/officeDocument/2006/relationships/theme" Target="/ppt/slideMasters/theme/theme1.xml" Id="R4c3881ecf15c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e7ddd0a5e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dc2ed441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5756e290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979531fd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477b6c69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f0482f9bd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92b2ad908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3554394e1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WEBER BERGESEN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