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263c39e3d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d1fc2b27242d8"/>
  </p:sldMasterIdLst>
  <p:sldIdLst>
    <p:sldId xmlns:r="http://schemas.openxmlformats.org/officeDocument/2006/relationships" id="256" r:id="Rc9e06958238d41c0"/>
    <p:sldId xmlns:r="http://schemas.openxmlformats.org/officeDocument/2006/relationships" id="257" r:id="R95588037e01a4774"/>
    <p:sldId xmlns:r="http://schemas.openxmlformats.org/officeDocument/2006/relationships" id="258" r:id="Re98ee99fc3394db7"/>
    <p:sldId xmlns:r="http://schemas.openxmlformats.org/officeDocument/2006/relationships" id="259" r:id="Rcc77d591e1ed4d5f"/>
    <p:sldId xmlns:r="http://schemas.openxmlformats.org/officeDocument/2006/relationships" id="260" r:id="Rffbcc0aa2bfb4233"/>
    <p:sldId xmlns:r="http://schemas.openxmlformats.org/officeDocument/2006/relationships" id="261" r:id="R140f77f29fde4a09"/>
    <p:sldId xmlns:r="http://schemas.openxmlformats.org/officeDocument/2006/relationships" id="262" r:id="Rb65c2225274045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d1fc2b27242d8" /><Relationship Type="http://schemas.openxmlformats.org/officeDocument/2006/relationships/slide" Target="/ppt/slides/slide1.xml" Id="Rc9e06958238d41c0" /><Relationship Type="http://schemas.openxmlformats.org/officeDocument/2006/relationships/slide" Target="/ppt/slides/slide2.xml" Id="R95588037e01a4774" /><Relationship Type="http://schemas.openxmlformats.org/officeDocument/2006/relationships/slide" Target="/ppt/slides/slide3.xml" Id="Re98ee99fc3394db7" /><Relationship Type="http://schemas.openxmlformats.org/officeDocument/2006/relationships/slide" Target="/ppt/slides/slide4.xml" Id="Rcc77d591e1ed4d5f" /><Relationship Type="http://schemas.openxmlformats.org/officeDocument/2006/relationships/slide" Target="/ppt/slides/slide5.xml" Id="Rffbcc0aa2bfb4233" /><Relationship Type="http://schemas.openxmlformats.org/officeDocument/2006/relationships/slide" Target="/ppt/slides/slide6.xml" Id="R140f77f29fde4a09" /><Relationship Type="http://schemas.openxmlformats.org/officeDocument/2006/relationships/slide" Target="/ppt/slides/slide7.xml" Id="Rb65c2225274045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e63df607b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850958f064950" /><Relationship Type="http://schemas.openxmlformats.org/officeDocument/2006/relationships/theme" Target="/ppt/slideMasters/theme/theme1.xml" Id="R8777c952b58c4c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850958f06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5e8d59d70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b3cc8b809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6c3cf03f1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c187019ed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616f29494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f5c7bbcc4d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96b436101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13 935 673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147 414 225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ØYHOVDEN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