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bbcadf34a84b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1d180049af4443"/>
  </p:sldMasterIdLst>
  <p:sldIdLst>
    <p:sldId xmlns:r="http://schemas.openxmlformats.org/officeDocument/2006/relationships" id="256" r:id="R9a6a242b9d4d4043"/>
    <p:sldId xmlns:r="http://schemas.openxmlformats.org/officeDocument/2006/relationships" id="257" r:id="R328988f3f8dd45e5"/>
    <p:sldId xmlns:r="http://schemas.openxmlformats.org/officeDocument/2006/relationships" id="258" r:id="R6e8ab240d16f4830"/>
    <p:sldId xmlns:r="http://schemas.openxmlformats.org/officeDocument/2006/relationships" id="259" r:id="Rf7d46b037f4044ca"/>
    <p:sldId xmlns:r="http://schemas.openxmlformats.org/officeDocument/2006/relationships" id="260" r:id="R2b2006aad041478e"/>
    <p:sldId xmlns:r="http://schemas.openxmlformats.org/officeDocument/2006/relationships" id="261" r:id="R023181bdbece4349"/>
    <p:sldId xmlns:r="http://schemas.openxmlformats.org/officeDocument/2006/relationships" id="262" r:id="R94e41713806948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1d180049af4443" /><Relationship Type="http://schemas.openxmlformats.org/officeDocument/2006/relationships/slide" Target="/ppt/slides/slide1.xml" Id="R9a6a242b9d4d4043" /><Relationship Type="http://schemas.openxmlformats.org/officeDocument/2006/relationships/slide" Target="/ppt/slides/slide2.xml" Id="R328988f3f8dd45e5" /><Relationship Type="http://schemas.openxmlformats.org/officeDocument/2006/relationships/slide" Target="/ppt/slides/slide3.xml" Id="R6e8ab240d16f4830" /><Relationship Type="http://schemas.openxmlformats.org/officeDocument/2006/relationships/slide" Target="/ppt/slides/slide4.xml" Id="Rf7d46b037f4044ca" /><Relationship Type="http://schemas.openxmlformats.org/officeDocument/2006/relationships/slide" Target="/ppt/slides/slide5.xml" Id="R2b2006aad041478e" /><Relationship Type="http://schemas.openxmlformats.org/officeDocument/2006/relationships/slide" Target="/ppt/slides/slide6.xml" Id="R023181bdbece4349" /><Relationship Type="http://schemas.openxmlformats.org/officeDocument/2006/relationships/slide" Target="/ppt/slides/slide7.xml" Id="R94e41713806948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b85db97db649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4aec50e024569" /><Relationship Type="http://schemas.openxmlformats.org/officeDocument/2006/relationships/theme" Target="/ppt/slideMasters/theme/theme1.xml" Id="R31d13affb28e42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b4aec50e0245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d11ea19b948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2fb6be1db44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a36b127d647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41b41d75fa47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644aead1340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7b91395cf49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7bae9f49846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−184 732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5 379 386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122 674 891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132 999 277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RUNE ØYHOVDEN  –  62,5 %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 VIGELAND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HARALD ØYHOVDEN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MARGRETE VIGELAND ØYHOVDEN-NORDBY  –  12,5 %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Ringgata 263A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2316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926 027 522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ØYVIG AS</a:t>
            </a:r>
          </a:p>
        </p:txBody>
      </p:sp>
    </p:spTree>
  </p:cSld>
  <p:clrMapOvr>
    <a:masterClrMapping xmlns:a="http://schemas.openxmlformats.org/drawingml/2006/main"/>
  </p:clrMapOvr>
</p:sld>
</file>