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b86b9509a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65bdef5b2432b"/>
  </p:sldMasterIdLst>
  <p:sldIdLst>
    <p:sldId xmlns:r="http://schemas.openxmlformats.org/officeDocument/2006/relationships" id="256" r:id="R8bf289ce06754dea"/>
    <p:sldId xmlns:r="http://schemas.openxmlformats.org/officeDocument/2006/relationships" id="257" r:id="Rde2da0e8ba2141f0"/>
    <p:sldId xmlns:r="http://schemas.openxmlformats.org/officeDocument/2006/relationships" id="258" r:id="R6be6e57f25544f77"/>
    <p:sldId xmlns:r="http://schemas.openxmlformats.org/officeDocument/2006/relationships" id="259" r:id="R24877f9629d840d7"/>
    <p:sldId xmlns:r="http://schemas.openxmlformats.org/officeDocument/2006/relationships" id="260" r:id="Rde952a24580f4334"/>
    <p:sldId xmlns:r="http://schemas.openxmlformats.org/officeDocument/2006/relationships" id="261" r:id="R70e8d358877d4b2a"/>
    <p:sldId xmlns:r="http://schemas.openxmlformats.org/officeDocument/2006/relationships" id="262" r:id="Rd4007108a1e7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65bdef5b2432b" /><Relationship Type="http://schemas.openxmlformats.org/officeDocument/2006/relationships/slide" Target="/ppt/slides/slide1.xml" Id="R8bf289ce06754dea" /><Relationship Type="http://schemas.openxmlformats.org/officeDocument/2006/relationships/slide" Target="/ppt/slides/slide2.xml" Id="Rde2da0e8ba2141f0" /><Relationship Type="http://schemas.openxmlformats.org/officeDocument/2006/relationships/slide" Target="/ppt/slides/slide3.xml" Id="R6be6e57f25544f77" /><Relationship Type="http://schemas.openxmlformats.org/officeDocument/2006/relationships/slide" Target="/ppt/slides/slide4.xml" Id="R24877f9629d840d7" /><Relationship Type="http://schemas.openxmlformats.org/officeDocument/2006/relationships/slide" Target="/ppt/slides/slide5.xml" Id="Rde952a24580f4334" /><Relationship Type="http://schemas.openxmlformats.org/officeDocument/2006/relationships/slide" Target="/ppt/slides/slide6.xml" Id="R70e8d358877d4b2a" /><Relationship Type="http://schemas.openxmlformats.org/officeDocument/2006/relationships/slide" Target="/ppt/slides/slide7.xml" Id="Rd4007108a1e7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70697d663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dbce06e974688" /><Relationship Type="http://schemas.openxmlformats.org/officeDocument/2006/relationships/theme" Target="/ppt/slideMasters/theme/theme1.xml" Id="R91282af2a67b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dbce06e97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818deb059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3b1c98a3a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76e8bf7a45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39703481d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c077c208b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5199c5e7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8b480dbf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SPZ AS ble etablert [år] og holder til i Bølandet.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SUSANN ESPESETH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Frøystadvågvegen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6095 Bølandet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926 031 449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