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50cabdaaa14a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21f0e421c54775"/>
  </p:sldMasterIdLst>
  <p:sldIdLst>
    <p:sldId xmlns:r="http://schemas.openxmlformats.org/officeDocument/2006/relationships" id="256" r:id="R1c49cefd221341b5"/>
    <p:sldId xmlns:r="http://schemas.openxmlformats.org/officeDocument/2006/relationships" id="257" r:id="R771a2d5a0194456f"/>
    <p:sldId xmlns:r="http://schemas.openxmlformats.org/officeDocument/2006/relationships" id="258" r:id="Red4e6152accc4ddd"/>
    <p:sldId xmlns:r="http://schemas.openxmlformats.org/officeDocument/2006/relationships" id="259" r:id="R8692c380a1b040ec"/>
    <p:sldId xmlns:r="http://schemas.openxmlformats.org/officeDocument/2006/relationships" id="260" r:id="R9c084a8957b94c5f"/>
    <p:sldId xmlns:r="http://schemas.openxmlformats.org/officeDocument/2006/relationships" id="261" r:id="R7a281546ceba4e03"/>
    <p:sldId xmlns:r="http://schemas.openxmlformats.org/officeDocument/2006/relationships" id="262" r:id="Rc83c9abb9b9549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21f0e421c54775" /><Relationship Type="http://schemas.openxmlformats.org/officeDocument/2006/relationships/slide" Target="/ppt/slides/slide1.xml" Id="R1c49cefd221341b5" /><Relationship Type="http://schemas.openxmlformats.org/officeDocument/2006/relationships/slide" Target="/ppt/slides/slide2.xml" Id="R771a2d5a0194456f" /><Relationship Type="http://schemas.openxmlformats.org/officeDocument/2006/relationships/slide" Target="/ppt/slides/slide3.xml" Id="Red4e6152accc4ddd" /><Relationship Type="http://schemas.openxmlformats.org/officeDocument/2006/relationships/slide" Target="/ppt/slides/slide4.xml" Id="R8692c380a1b040ec" /><Relationship Type="http://schemas.openxmlformats.org/officeDocument/2006/relationships/slide" Target="/ppt/slides/slide5.xml" Id="R9c084a8957b94c5f" /><Relationship Type="http://schemas.openxmlformats.org/officeDocument/2006/relationships/slide" Target="/ppt/slides/slide6.xml" Id="R7a281546ceba4e03" /><Relationship Type="http://schemas.openxmlformats.org/officeDocument/2006/relationships/slide" Target="/ppt/slides/slide7.xml" Id="Rc83c9abb9b9549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83c59a81454d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890a6475834df9" /><Relationship Type="http://schemas.openxmlformats.org/officeDocument/2006/relationships/theme" Target="/ppt/slideMasters/theme/theme1.xml" Id="Rc9f12be873bf49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890a6475834d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36a6dfb9443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fd7ce193545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73d93270a4c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9a7836a1448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75c84880844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d2f6a96c3342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6c1043eba43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IAA STAR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IAA STAR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IAA STAR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IAA STAR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IAA STAR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IAA STAR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260 336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IAA STAR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IMTIAZ AHMED ALI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IAA STAR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926 034 138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IAA STAR INVEST AS</a:t>
            </a:r>
          </a:p>
        </p:txBody>
      </p:sp>
    </p:spTree>
  </p:cSld>
  <p:clrMapOvr>
    <a:masterClrMapping xmlns:a="http://schemas.openxmlformats.org/drawingml/2006/main"/>
  </p:clrMapOvr>
</p:sld>
</file>