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8d8f859ba1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d80abab4294c44"/>
  </p:sldMasterIdLst>
  <p:sldIdLst>
    <p:sldId xmlns:r="http://schemas.openxmlformats.org/officeDocument/2006/relationships" id="256" r:id="R3d9126dcbe7c41e3"/>
    <p:sldId xmlns:r="http://schemas.openxmlformats.org/officeDocument/2006/relationships" id="257" r:id="R4868f10467e44ccc"/>
    <p:sldId xmlns:r="http://schemas.openxmlformats.org/officeDocument/2006/relationships" id="258" r:id="Rc2f2fe402e9c4ea3"/>
    <p:sldId xmlns:r="http://schemas.openxmlformats.org/officeDocument/2006/relationships" id="259" r:id="R5f15decae45f4990"/>
    <p:sldId xmlns:r="http://schemas.openxmlformats.org/officeDocument/2006/relationships" id="260" r:id="R73cf05f56fcd446d"/>
    <p:sldId xmlns:r="http://schemas.openxmlformats.org/officeDocument/2006/relationships" id="261" r:id="Re9b959c1a7cb484e"/>
    <p:sldId xmlns:r="http://schemas.openxmlformats.org/officeDocument/2006/relationships" id="262" r:id="Rca2fb3275b89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80abab4294c44" /><Relationship Type="http://schemas.openxmlformats.org/officeDocument/2006/relationships/slide" Target="/ppt/slides/slide1.xml" Id="R3d9126dcbe7c41e3" /><Relationship Type="http://schemas.openxmlformats.org/officeDocument/2006/relationships/slide" Target="/ppt/slides/slide2.xml" Id="R4868f10467e44ccc" /><Relationship Type="http://schemas.openxmlformats.org/officeDocument/2006/relationships/slide" Target="/ppt/slides/slide3.xml" Id="Rc2f2fe402e9c4ea3" /><Relationship Type="http://schemas.openxmlformats.org/officeDocument/2006/relationships/slide" Target="/ppt/slides/slide4.xml" Id="R5f15decae45f4990" /><Relationship Type="http://schemas.openxmlformats.org/officeDocument/2006/relationships/slide" Target="/ppt/slides/slide5.xml" Id="R73cf05f56fcd446d" /><Relationship Type="http://schemas.openxmlformats.org/officeDocument/2006/relationships/slide" Target="/ppt/slides/slide6.xml" Id="Re9b959c1a7cb484e" /><Relationship Type="http://schemas.openxmlformats.org/officeDocument/2006/relationships/slide" Target="/ppt/slides/slide7.xml" Id="Rca2fb3275b89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22702a355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5c4b3198a4772" /><Relationship Type="http://schemas.openxmlformats.org/officeDocument/2006/relationships/theme" Target="/ppt/slideMasters/theme/theme1.xml" Id="R2baa3f216103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5c4b3198a47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2ea86459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3ce831ff24a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a0d120c8f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e3372618b43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b9398a119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d5a05d68440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c34dd1c74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2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126 665 510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LØSETH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1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LØSETH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