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b130acfc7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32ced0f55432a"/>
  </p:sldMasterIdLst>
  <p:sldIdLst>
    <p:sldId xmlns:r="http://schemas.openxmlformats.org/officeDocument/2006/relationships" id="256" r:id="R61ec30e30f854e85"/>
    <p:sldId xmlns:r="http://schemas.openxmlformats.org/officeDocument/2006/relationships" id="257" r:id="Rd2ad58ced5c44ddb"/>
    <p:sldId xmlns:r="http://schemas.openxmlformats.org/officeDocument/2006/relationships" id="258" r:id="R252da6520c1f4e07"/>
    <p:sldId xmlns:r="http://schemas.openxmlformats.org/officeDocument/2006/relationships" id="259" r:id="R8860138fa7ed4f7a"/>
    <p:sldId xmlns:r="http://schemas.openxmlformats.org/officeDocument/2006/relationships" id="260" r:id="Ra0e44b53b9184ceb"/>
    <p:sldId xmlns:r="http://schemas.openxmlformats.org/officeDocument/2006/relationships" id="261" r:id="R063d068fd0c542cc"/>
    <p:sldId xmlns:r="http://schemas.openxmlformats.org/officeDocument/2006/relationships" id="262" r:id="R1f3e39478877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32ced0f55432a" /><Relationship Type="http://schemas.openxmlformats.org/officeDocument/2006/relationships/slide" Target="/ppt/slides/slide1.xml" Id="R61ec30e30f854e85" /><Relationship Type="http://schemas.openxmlformats.org/officeDocument/2006/relationships/slide" Target="/ppt/slides/slide2.xml" Id="Rd2ad58ced5c44ddb" /><Relationship Type="http://schemas.openxmlformats.org/officeDocument/2006/relationships/slide" Target="/ppt/slides/slide3.xml" Id="R252da6520c1f4e07" /><Relationship Type="http://schemas.openxmlformats.org/officeDocument/2006/relationships/slide" Target="/ppt/slides/slide4.xml" Id="R8860138fa7ed4f7a" /><Relationship Type="http://schemas.openxmlformats.org/officeDocument/2006/relationships/slide" Target="/ppt/slides/slide5.xml" Id="Ra0e44b53b9184ceb" /><Relationship Type="http://schemas.openxmlformats.org/officeDocument/2006/relationships/slide" Target="/ppt/slides/slide6.xml" Id="R063d068fd0c542cc" /><Relationship Type="http://schemas.openxmlformats.org/officeDocument/2006/relationships/slide" Target="/ppt/slides/slide7.xml" Id="R1f3e39478877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a67d9dd5a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2a52da864f61" /><Relationship Type="http://schemas.openxmlformats.org/officeDocument/2006/relationships/theme" Target="/ppt/slideMasters/theme/theme1.xml" Id="Rba2e423a3aad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c2a52da86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9d16e557b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7dd14b25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c0ddc0596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e303be46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91c9cb60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b9f98e0b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ec0fbd1f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UFS HAUGANE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