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126b562708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04d818dd241c1"/>
  </p:sldMasterIdLst>
  <p:sldIdLst>
    <p:sldId xmlns:r="http://schemas.openxmlformats.org/officeDocument/2006/relationships" id="256" r:id="R64ea48008c8a46ac"/>
    <p:sldId xmlns:r="http://schemas.openxmlformats.org/officeDocument/2006/relationships" id="257" r:id="R9352573a270d4cd0"/>
    <p:sldId xmlns:r="http://schemas.openxmlformats.org/officeDocument/2006/relationships" id="258" r:id="R58e8feacc7954849"/>
    <p:sldId xmlns:r="http://schemas.openxmlformats.org/officeDocument/2006/relationships" id="259" r:id="R3281bc7ebbf14ffa"/>
    <p:sldId xmlns:r="http://schemas.openxmlformats.org/officeDocument/2006/relationships" id="260" r:id="R2ef7b3e48c154cc5"/>
    <p:sldId xmlns:r="http://schemas.openxmlformats.org/officeDocument/2006/relationships" id="261" r:id="R1ee4718851224e94"/>
    <p:sldId xmlns:r="http://schemas.openxmlformats.org/officeDocument/2006/relationships" id="262" r:id="Rfdc9340adaab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04d818dd241c1" /><Relationship Type="http://schemas.openxmlformats.org/officeDocument/2006/relationships/slide" Target="/ppt/slides/slide1.xml" Id="R64ea48008c8a46ac" /><Relationship Type="http://schemas.openxmlformats.org/officeDocument/2006/relationships/slide" Target="/ppt/slides/slide2.xml" Id="R9352573a270d4cd0" /><Relationship Type="http://schemas.openxmlformats.org/officeDocument/2006/relationships/slide" Target="/ppt/slides/slide3.xml" Id="R58e8feacc7954849" /><Relationship Type="http://schemas.openxmlformats.org/officeDocument/2006/relationships/slide" Target="/ppt/slides/slide4.xml" Id="R3281bc7ebbf14ffa" /><Relationship Type="http://schemas.openxmlformats.org/officeDocument/2006/relationships/slide" Target="/ppt/slides/slide5.xml" Id="R2ef7b3e48c154cc5" /><Relationship Type="http://schemas.openxmlformats.org/officeDocument/2006/relationships/slide" Target="/ppt/slides/slide6.xml" Id="R1ee4718851224e94" /><Relationship Type="http://schemas.openxmlformats.org/officeDocument/2006/relationships/slide" Target="/ppt/slides/slide7.xml" Id="Rfdc9340adaab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e206e6fbb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194b39bd4fc2" /><Relationship Type="http://schemas.openxmlformats.org/officeDocument/2006/relationships/theme" Target="/ppt/slideMasters/theme/theme1.xml" Id="Rffd56176ce0b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9194b39bd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b33b5e1ba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3e6b620a9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86b23bfe7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6bb1b39a0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3d63392a3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46cb312c84c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b03d6999b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HAYCAI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HAYCAI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HAYCAI INVEST AS</a:t>
            </a:r>
          </a:p>
        </p:txBody>
      </p:sp>
    </p:spTree>
  </p:cSld>
  <p:clrMapOvr>
    <a:masterClrMapping xmlns:a="http://schemas.openxmlformats.org/drawingml/2006/main"/>
  </p:clrMapOvr>
</p:sld>
</file>