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0bd27febb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ae28cb8104b8d"/>
  </p:sldMasterIdLst>
  <p:sldIdLst>
    <p:sldId xmlns:r="http://schemas.openxmlformats.org/officeDocument/2006/relationships" id="256" r:id="R7ceef0eb75b84c27"/>
    <p:sldId xmlns:r="http://schemas.openxmlformats.org/officeDocument/2006/relationships" id="257" r:id="R527cbfbe245a4d9d"/>
    <p:sldId xmlns:r="http://schemas.openxmlformats.org/officeDocument/2006/relationships" id="258" r:id="Ra01ad9b29727498b"/>
    <p:sldId xmlns:r="http://schemas.openxmlformats.org/officeDocument/2006/relationships" id="259" r:id="R5322dfc79d8148bd"/>
    <p:sldId xmlns:r="http://schemas.openxmlformats.org/officeDocument/2006/relationships" id="260" r:id="Rd62ace90fd9846ec"/>
    <p:sldId xmlns:r="http://schemas.openxmlformats.org/officeDocument/2006/relationships" id="261" r:id="R98a1143f95654cf5"/>
    <p:sldId xmlns:r="http://schemas.openxmlformats.org/officeDocument/2006/relationships" id="262" r:id="R5b9be2a5a048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ae28cb8104b8d" /><Relationship Type="http://schemas.openxmlformats.org/officeDocument/2006/relationships/slide" Target="/ppt/slides/slide1.xml" Id="R7ceef0eb75b84c27" /><Relationship Type="http://schemas.openxmlformats.org/officeDocument/2006/relationships/slide" Target="/ppt/slides/slide2.xml" Id="R527cbfbe245a4d9d" /><Relationship Type="http://schemas.openxmlformats.org/officeDocument/2006/relationships/slide" Target="/ppt/slides/slide3.xml" Id="Ra01ad9b29727498b" /><Relationship Type="http://schemas.openxmlformats.org/officeDocument/2006/relationships/slide" Target="/ppt/slides/slide4.xml" Id="R5322dfc79d8148bd" /><Relationship Type="http://schemas.openxmlformats.org/officeDocument/2006/relationships/slide" Target="/ppt/slides/slide5.xml" Id="Rd62ace90fd9846ec" /><Relationship Type="http://schemas.openxmlformats.org/officeDocument/2006/relationships/slide" Target="/ppt/slides/slide6.xml" Id="R98a1143f95654cf5" /><Relationship Type="http://schemas.openxmlformats.org/officeDocument/2006/relationships/slide" Target="/ppt/slides/slide7.xml" Id="R5b9be2a5a048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1ddb37683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e91ea5574e18" /><Relationship Type="http://schemas.openxmlformats.org/officeDocument/2006/relationships/theme" Target="/ppt/slideMasters/theme/theme1.xml" Id="Rd66ce16b4470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2e91ea5574e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2bf1ed778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0bd3f867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db64cc54f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b7f6a57f5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55ef475b2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9f6d506d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9bd6b2eb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72BRENNA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960 150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BRANDVOLD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Kaptein Oppegaards vei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926 062 808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72BRENNA AS</a:t>
            </a:r>
          </a:p>
        </p:txBody>
      </p:sp>
    </p:spTree>
  </p:cSld>
  <p:clrMapOvr>
    <a:masterClrMapping xmlns:a="http://schemas.openxmlformats.org/drawingml/2006/main"/>
  </p:clrMapOvr>
</p:sld>
</file>