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d9456e34774d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25d31db80e45ec"/>
  </p:sldMasterIdLst>
  <p:sldIdLst>
    <p:sldId xmlns:r="http://schemas.openxmlformats.org/officeDocument/2006/relationships" id="256" r:id="R6431473531a241a2"/>
    <p:sldId xmlns:r="http://schemas.openxmlformats.org/officeDocument/2006/relationships" id="257" r:id="R29d25651f44d4e0a"/>
    <p:sldId xmlns:r="http://schemas.openxmlformats.org/officeDocument/2006/relationships" id="258" r:id="Rd72d248e3bb24a06"/>
    <p:sldId xmlns:r="http://schemas.openxmlformats.org/officeDocument/2006/relationships" id="259" r:id="R506c12eb915447e9"/>
    <p:sldId xmlns:r="http://schemas.openxmlformats.org/officeDocument/2006/relationships" id="260" r:id="R0031815125f64337"/>
    <p:sldId xmlns:r="http://schemas.openxmlformats.org/officeDocument/2006/relationships" id="261" r:id="R6c8d55e4b8bd4e68"/>
    <p:sldId xmlns:r="http://schemas.openxmlformats.org/officeDocument/2006/relationships" id="262" r:id="R5bb9013266914c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25d31db80e45ec" /><Relationship Type="http://schemas.openxmlformats.org/officeDocument/2006/relationships/slide" Target="/ppt/slides/slide1.xml" Id="R6431473531a241a2" /><Relationship Type="http://schemas.openxmlformats.org/officeDocument/2006/relationships/slide" Target="/ppt/slides/slide2.xml" Id="R29d25651f44d4e0a" /><Relationship Type="http://schemas.openxmlformats.org/officeDocument/2006/relationships/slide" Target="/ppt/slides/slide3.xml" Id="Rd72d248e3bb24a06" /><Relationship Type="http://schemas.openxmlformats.org/officeDocument/2006/relationships/slide" Target="/ppt/slides/slide4.xml" Id="R506c12eb915447e9" /><Relationship Type="http://schemas.openxmlformats.org/officeDocument/2006/relationships/slide" Target="/ppt/slides/slide5.xml" Id="R0031815125f64337" /><Relationship Type="http://schemas.openxmlformats.org/officeDocument/2006/relationships/slide" Target="/ppt/slides/slide6.xml" Id="R6c8d55e4b8bd4e68" /><Relationship Type="http://schemas.openxmlformats.org/officeDocument/2006/relationships/slide" Target="/ppt/slides/slide7.xml" Id="R5bb9013266914c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972639a404c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60441caa84bbe" /><Relationship Type="http://schemas.openxmlformats.org/officeDocument/2006/relationships/theme" Target="/ppt/slideMasters/theme/theme1.xml" Id="R90436658710249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560441caa84b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1086033a94d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807ad1c0c40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3eb093a3c49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9c5e3dda24e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f78d011ab4d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086b9087144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68c7be1ea49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MORRO DO URSO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MORRO DO URSO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MORRO DO URSO AS ble etablert [år] og holder til i Misvær.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MORRO DO URSO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MORRO DO URSO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MORRO DO URSO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341 727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397 938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912 227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MORRO DO URSO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INGE BJØRNLI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MORRO DO URSO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Bjørnlia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8100 Misvær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926 080 563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MORRO DO URSO AS</a:t>
            </a:r>
          </a:p>
        </p:txBody>
      </p:sp>
    </p:spTree>
  </p:cSld>
  <p:clrMapOvr>
    <a:masterClrMapping xmlns:a="http://schemas.openxmlformats.org/drawingml/2006/main"/>
  </p:clrMapOvr>
</p:sld>
</file>