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1d4f49eb8942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157a02eef746e2"/>
  </p:sldMasterIdLst>
  <p:sldIdLst>
    <p:sldId xmlns:r="http://schemas.openxmlformats.org/officeDocument/2006/relationships" id="256" r:id="R3d1d731733b64825"/>
    <p:sldId xmlns:r="http://schemas.openxmlformats.org/officeDocument/2006/relationships" id="257" r:id="R4ee522d88b3342fe"/>
    <p:sldId xmlns:r="http://schemas.openxmlformats.org/officeDocument/2006/relationships" id="258" r:id="R1fbc594359de4458"/>
    <p:sldId xmlns:r="http://schemas.openxmlformats.org/officeDocument/2006/relationships" id="259" r:id="R150dde3a233f4f69"/>
    <p:sldId xmlns:r="http://schemas.openxmlformats.org/officeDocument/2006/relationships" id="260" r:id="Rd30cb17eacac4511"/>
    <p:sldId xmlns:r="http://schemas.openxmlformats.org/officeDocument/2006/relationships" id="261" r:id="R05182b43de274889"/>
    <p:sldId xmlns:r="http://schemas.openxmlformats.org/officeDocument/2006/relationships" id="262" r:id="R85c7e23257084a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157a02eef746e2" /><Relationship Type="http://schemas.openxmlformats.org/officeDocument/2006/relationships/slide" Target="/ppt/slides/slide1.xml" Id="R3d1d731733b64825" /><Relationship Type="http://schemas.openxmlformats.org/officeDocument/2006/relationships/slide" Target="/ppt/slides/slide2.xml" Id="R4ee522d88b3342fe" /><Relationship Type="http://schemas.openxmlformats.org/officeDocument/2006/relationships/slide" Target="/ppt/slides/slide3.xml" Id="R1fbc594359de4458" /><Relationship Type="http://schemas.openxmlformats.org/officeDocument/2006/relationships/slide" Target="/ppt/slides/slide4.xml" Id="R150dde3a233f4f69" /><Relationship Type="http://schemas.openxmlformats.org/officeDocument/2006/relationships/slide" Target="/ppt/slides/slide5.xml" Id="Rd30cb17eacac4511" /><Relationship Type="http://schemas.openxmlformats.org/officeDocument/2006/relationships/slide" Target="/ppt/slides/slide6.xml" Id="R05182b43de274889" /><Relationship Type="http://schemas.openxmlformats.org/officeDocument/2006/relationships/slide" Target="/ppt/slides/slide7.xml" Id="R85c7e23257084a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ea304a148c41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3434d2539483f" /><Relationship Type="http://schemas.openxmlformats.org/officeDocument/2006/relationships/theme" Target="/ppt/slideMasters/theme/theme1.xml" Id="R402be912038b4e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a3434d253948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329853e0448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965450fab46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dfca852674d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ac27539f649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cebc7c8fa44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6df88ee5f47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3b010233d47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GUSTAF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GUSTAF INVEST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112 201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786 480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GUSTAFSSON TAFJORD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Gustafsson Tafjord, Simenplassen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926 084 453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