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3527cad2c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90911f8314068"/>
  </p:sldMasterIdLst>
  <p:sldIdLst>
    <p:sldId xmlns:r="http://schemas.openxmlformats.org/officeDocument/2006/relationships" id="256" r:id="Rde1a73599a62405b"/>
    <p:sldId xmlns:r="http://schemas.openxmlformats.org/officeDocument/2006/relationships" id="257" r:id="Rc2fcd6a4cd674602"/>
    <p:sldId xmlns:r="http://schemas.openxmlformats.org/officeDocument/2006/relationships" id="258" r:id="R4bc7ad51bf2a4fd3"/>
    <p:sldId xmlns:r="http://schemas.openxmlformats.org/officeDocument/2006/relationships" id="259" r:id="R72c999a278524e0d"/>
    <p:sldId xmlns:r="http://schemas.openxmlformats.org/officeDocument/2006/relationships" id="260" r:id="R09ee51194dac4782"/>
    <p:sldId xmlns:r="http://schemas.openxmlformats.org/officeDocument/2006/relationships" id="261" r:id="R4b53e60616d0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90911f8314068" /><Relationship Type="http://schemas.openxmlformats.org/officeDocument/2006/relationships/slide" Target="/ppt/slides/slide1.xml" Id="Rde1a73599a62405b" /><Relationship Type="http://schemas.openxmlformats.org/officeDocument/2006/relationships/slide" Target="/ppt/slides/slide2.xml" Id="Rc2fcd6a4cd674602" /><Relationship Type="http://schemas.openxmlformats.org/officeDocument/2006/relationships/slide" Target="/ppt/slides/slide3.xml" Id="R4bc7ad51bf2a4fd3" /><Relationship Type="http://schemas.openxmlformats.org/officeDocument/2006/relationships/slide" Target="/ppt/slides/slide4.xml" Id="R72c999a278524e0d" /><Relationship Type="http://schemas.openxmlformats.org/officeDocument/2006/relationships/slide" Target="/ppt/slides/slide5.xml" Id="R09ee51194dac4782" /><Relationship Type="http://schemas.openxmlformats.org/officeDocument/2006/relationships/slide" Target="/ppt/slides/slide6.xml" Id="R4b53e60616d0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b149b0ac5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126d682ca477b" /><Relationship Type="http://schemas.openxmlformats.org/officeDocument/2006/relationships/theme" Target="/ppt/slideMasters/theme/theme1.xml" Id="Reb62d3d55a264c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126d682ca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ffcffb577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792090a5346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f07d212aa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915976d6043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3169dd8504c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27d4dc9984f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