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f592d934264b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e362ccff184902"/>
  </p:sldMasterIdLst>
  <p:sldIdLst>
    <p:sldId xmlns:r="http://schemas.openxmlformats.org/officeDocument/2006/relationships" id="256" r:id="Rff985041710d4514"/>
    <p:sldId xmlns:r="http://schemas.openxmlformats.org/officeDocument/2006/relationships" id="257" r:id="R5895a865c6ef4338"/>
    <p:sldId xmlns:r="http://schemas.openxmlformats.org/officeDocument/2006/relationships" id="258" r:id="Rcd10cef1067d4979"/>
    <p:sldId xmlns:r="http://schemas.openxmlformats.org/officeDocument/2006/relationships" id="259" r:id="R69acaf7941b64857"/>
    <p:sldId xmlns:r="http://schemas.openxmlformats.org/officeDocument/2006/relationships" id="260" r:id="R80f58a17512641a0"/>
    <p:sldId xmlns:r="http://schemas.openxmlformats.org/officeDocument/2006/relationships" id="261" r:id="R3e70e41e4c854502"/>
    <p:sldId xmlns:r="http://schemas.openxmlformats.org/officeDocument/2006/relationships" id="262" r:id="R0217271adfbc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362ccff184902" /><Relationship Type="http://schemas.openxmlformats.org/officeDocument/2006/relationships/slide" Target="/ppt/slides/slide1.xml" Id="Rff985041710d4514" /><Relationship Type="http://schemas.openxmlformats.org/officeDocument/2006/relationships/slide" Target="/ppt/slides/slide2.xml" Id="R5895a865c6ef4338" /><Relationship Type="http://schemas.openxmlformats.org/officeDocument/2006/relationships/slide" Target="/ppt/slides/slide3.xml" Id="Rcd10cef1067d4979" /><Relationship Type="http://schemas.openxmlformats.org/officeDocument/2006/relationships/slide" Target="/ppt/slides/slide4.xml" Id="R69acaf7941b64857" /><Relationship Type="http://schemas.openxmlformats.org/officeDocument/2006/relationships/slide" Target="/ppt/slides/slide5.xml" Id="R80f58a17512641a0" /><Relationship Type="http://schemas.openxmlformats.org/officeDocument/2006/relationships/slide" Target="/ppt/slides/slide6.xml" Id="R3e70e41e4c854502" /><Relationship Type="http://schemas.openxmlformats.org/officeDocument/2006/relationships/slide" Target="/ppt/slides/slide7.xml" Id="R0217271adfbc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bf0ee669a47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572ea9de14ef9" /><Relationship Type="http://schemas.openxmlformats.org/officeDocument/2006/relationships/theme" Target="/ppt/slideMasters/theme/theme1.xml" Id="R1135a3370dfe46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5572ea9de14e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8f884e437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a4ecacd8d40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17e90751e47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b3e0aff41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84cc6c2a24f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c680b8eaa40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9a453fc63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ORH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ORH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346 672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OVE REIN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ORH INVESTERING AS</a:t>
            </a:r>
          </a:p>
        </p:txBody>
      </p:sp>
    </p:spTree>
  </p:cSld>
  <p:clrMapOvr>
    <a:masterClrMapping xmlns:a="http://schemas.openxmlformats.org/drawingml/2006/main"/>
  </p:clrMapOvr>
</p:sld>
</file>