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261a2662ad46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b14dbddb4e4766"/>
  </p:sldMasterIdLst>
  <p:sldIdLst>
    <p:sldId xmlns:r="http://schemas.openxmlformats.org/officeDocument/2006/relationships" id="256" r:id="R4797e9f407404fc8"/>
    <p:sldId xmlns:r="http://schemas.openxmlformats.org/officeDocument/2006/relationships" id="257" r:id="Rc6b41030fd59478c"/>
    <p:sldId xmlns:r="http://schemas.openxmlformats.org/officeDocument/2006/relationships" id="258" r:id="R24046ffc9b014a7b"/>
    <p:sldId xmlns:r="http://schemas.openxmlformats.org/officeDocument/2006/relationships" id="259" r:id="Rabca11d3b5e347f1"/>
    <p:sldId xmlns:r="http://schemas.openxmlformats.org/officeDocument/2006/relationships" id="260" r:id="R0c4dce37249a4586"/>
    <p:sldId xmlns:r="http://schemas.openxmlformats.org/officeDocument/2006/relationships" id="261" r:id="Rf8555b621b20409d"/>
    <p:sldId xmlns:r="http://schemas.openxmlformats.org/officeDocument/2006/relationships" id="262" r:id="Rc3ee0c64c77645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14dbddb4e4766" /><Relationship Type="http://schemas.openxmlformats.org/officeDocument/2006/relationships/slide" Target="/ppt/slides/slide1.xml" Id="R4797e9f407404fc8" /><Relationship Type="http://schemas.openxmlformats.org/officeDocument/2006/relationships/slide" Target="/ppt/slides/slide2.xml" Id="Rc6b41030fd59478c" /><Relationship Type="http://schemas.openxmlformats.org/officeDocument/2006/relationships/slide" Target="/ppt/slides/slide3.xml" Id="R24046ffc9b014a7b" /><Relationship Type="http://schemas.openxmlformats.org/officeDocument/2006/relationships/slide" Target="/ppt/slides/slide4.xml" Id="Rabca11d3b5e347f1" /><Relationship Type="http://schemas.openxmlformats.org/officeDocument/2006/relationships/slide" Target="/ppt/slides/slide5.xml" Id="R0c4dce37249a4586" /><Relationship Type="http://schemas.openxmlformats.org/officeDocument/2006/relationships/slide" Target="/ppt/slides/slide6.xml" Id="Rf8555b621b20409d" /><Relationship Type="http://schemas.openxmlformats.org/officeDocument/2006/relationships/slide" Target="/ppt/slides/slide7.xml" Id="Rc3ee0c64c77645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25e36e3b341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bf56001044465" /><Relationship Type="http://schemas.openxmlformats.org/officeDocument/2006/relationships/theme" Target="/ppt/slideMasters/theme/theme1.xml" Id="R994d41b088f44e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7bf560010444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190389c8b49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98e8d06444b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7ddf0b32746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ee8c9669148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f3fb7c6204c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085deb97b4f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4edb5b9344e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HIMLA STYR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HIMLA STYR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550 126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VEDDE BRATHAUG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Bergvegen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926 089 293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