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53ba4a30943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9c5bb8e724cf1"/>
  </p:sldMasterIdLst>
  <p:sldIdLst>
    <p:sldId xmlns:r="http://schemas.openxmlformats.org/officeDocument/2006/relationships" id="256" r:id="R630bed7c97364419"/>
    <p:sldId xmlns:r="http://schemas.openxmlformats.org/officeDocument/2006/relationships" id="257" r:id="R7036fca7c93b4f27"/>
    <p:sldId xmlns:r="http://schemas.openxmlformats.org/officeDocument/2006/relationships" id="258" r:id="R179e309509904059"/>
    <p:sldId xmlns:r="http://schemas.openxmlformats.org/officeDocument/2006/relationships" id="259" r:id="Ref76106e67e74749"/>
    <p:sldId xmlns:r="http://schemas.openxmlformats.org/officeDocument/2006/relationships" id="260" r:id="Re1bbda75da4b4678"/>
    <p:sldId xmlns:r="http://schemas.openxmlformats.org/officeDocument/2006/relationships" id="261" r:id="Re7162132030b4ea3"/>
    <p:sldId xmlns:r="http://schemas.openxmlformats.org/officeDocument/2006/relationships" id="262" r:id="R23c947472870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9c5bb8e724cf1" /><Relationship Type="http://schemas.openxmlformats.org/officeDocument/2006/relationships/slide" Target="/ppt/slides/slide1.xml" Id="R630bed7c97364419" /><Relationship Type="http://schemas.openxmlformats.org/officeDocument/2006/relationships/slide" Target="/ppt/slides/slide2.xml" Id="R7036fca7c93b4f27" /><Relationship Type="http://schemas.openxmlformats.org/officeDocument/2006/relationships/slide" Target="/ppt/slides/slide3.xml" Id="R179e309509904059" /><Relationship Type="http://schemas.openxmlformats.org/officeDocument/2006/relationships/slide" Target="/ppt/slides/slide4.xml" Id="Ref76106e67e74749" /><Relationship Type="http://schemas.openxmlformats.org/officeDocument/2006/relationships/slide" Target="/ppt/slides/slide5.xml" Id="Re1bbda75da4b4678" /><Relationship Type="http://schemas.openxmlformats.org/officeDocument/2006/relationships/slide" Target="/ppt/slides/slide6.xml" Id="Re7162132030b4ea3" /><Relationship Type="http://schemas.openxmlformats.org/officeDocument/2006/relationships/slide" Target="/ppt/slides/slide7.xml" Id="R23c947472870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93c13c1654e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b63d28df24325" /><Relationship Type="http://schemas.openxmlformats.org/officeDocument/2006/relationships/theme" Target="/ppt/slideMasters/theme/theme1.xml" Id="Rf21c2daa0639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b63d28df2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a316232b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414e22ca548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f82767abe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8d3297add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406c25a0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3b727a9e8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ad6ada47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MUSTANG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MUSTANG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−4 358 835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8 480 254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362 503 507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MUSTANG HOLDING AS  –  84,1 %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MUSTANG HOLDING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GGG INVEST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GGG INVEST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926 090 399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MUSTANG CAPITAL AS</a:t>
            </a:r>
          </a:p>
        </p:txBody>
      </p:sp>
    </p:spTree>
  </p:cSld>
  <p:clrMapOvr>
    <a:masterClrMapping xmlns:a="http://schemas.openxmlformats.org/drawingml/2006/main"/>
  </p:clrMapOvr>
</p:sld>
</file>