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067fb8410d46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427abf1b334e5c"/>
  </p:sldMasterIdLst>
  <p:sldIdLst>
    <p:sldId xmlns:r="http://schemas.openxmlformats.org/officeDocument/2006/relationships" id="256" r:id="Rcf9773582f6e4ca4"/>
    <p:sldId xmlns:r="http://schemas.openxmlformats.org/officeDocument/2006/relationships" id="257" r:id="R732f26654bb44786"/>
    <p:sldId xmlns:r="http://schemas.openxmlformats.org/officeDocument/2006/relationships" id="258" r:id="R503978bbe80d423e"/>
    <p:sldId xmlns:r="http://schemas.openxmlformats.org/officeDocument/2006/relationships" id="259" r:id="R1816d8d3188d42ca"/>
    <p:sldId xmlns:r="http://schemas.openxmlformats.org/officeDocument/2006/relationships" id="260" r:id="R28c5467eb51f4c30"/>
    <p:sldId xmlns:r="http://schemas.openxmlformats.org/officeDocument/2006/relationships" id="261" r:id="R67e116df0f6f41d4"/>
    <p:sldId xmlns:r="http://schemas.openxmlformats.org/officeDocument/2006/relationships" id="262" r:id="R856146bba41545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427abf1b334e5c" /><Relationship Type="http://schemas.openxmlformats.org/officeDocument/2006/relationships/slide" Target="/ppt/slides/slide1.xml" Id="Rcf9773582f6e4ca4" /><Relationship Type="http://schemas.openxmlformats.org/officeDocument/2006/relationships/slide" Target="/ppt/slides/slide2.xml" Id="R732f26654bb44786" /><Relationship Type="http://schemas.openxmlformats.org/officeDocument/2006/relationships/slide" Target="/ppt/slides/slide3.xml" Id="R503978bbe80d423e" /><Relationship Type="http://schemas.openxmlformats.org/officeDocument/2006/relationships/slide" Target="/ppt/slides/slide4.xml" Id="R1816d8d3188d42ca" /><Relationship Type="http://schemas.openxmlformats.org/officeDocument/2006/relationships/slide" Target="/ppt/slides/slide5.xml" Id="R28c5467eb51f4c30" /><Relationship Type="http://schemas.openxmlformats.org/officeDocument/2006/relationships/slide" Target="/ppt/slides/slide6.xml" Id="R67e116df0f6f41d4" /><Relationship Type="http://schemas.openxmlformats.org/officeDocument/2006/relationships/slide" Target="/ppt/slides/slide7.xml" Id="R856146bba41545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ce7464736d42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d199b1d23445e" /><Relationship Type="http://schemas.openxmlformats.org/officeDocument/2006/relationships/theme" Target="/ppt/slideMasters/theme/theme1.xml" Id="Rb1d8526673da4a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cd199b1d2344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6b8dbe29040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0bcecd31542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e904631b245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9c595c6594a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e5b2ec6d441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4e5bf72e54b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8c81eede349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THECA INVESTERINGER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THECA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THECA INVESTERINGER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THECA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THECA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THECA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1 460 748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1 141 011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1 156 142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59 385 457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59 354 624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THECA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CAPPELEN THERESE C 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THECA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Rømckes vei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926 105 752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THECA INVESTERINGER AS</a:t>
            </a:r>
          </a:p>
        </p:txBody>
      </p:sp>
    </p:spTree>
  </p:cSld>
  <p:clrMapOvr>
    <a:masterClrMapping xmlns:a="http://schemas.openxmlformats.org/drawingml/2006/main"/>
  </p:clrMapOvr>
</p:sld>
</file>