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526d4d97d640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be1bbc34634d62"/>
  </p:sldMasterIdLst>
  <p:sldIdLst>
    <p:sldId xmlns:r="http://schemas.openxmlformats.org/officeDocument/2006/relationships" id="256" r:id="Rf1e45532d0884ba2"/>
    <p:sldId xmlns:r="http://schemas.openxmlformats.org/officeDocument/2006/relationships" id="257" r:id="R63c5c42e291d4135"/>
    <p:sldId xmlns:r="http://schemas.openxmlformats.org/officeDocument/2006/relationships" id="258" r:id="R824bb4b3318840eb"/>
    <p:sldId xmlns:r="http://schemas.openxmlformats.org/officeDocument/2006/relationships" id="259" r:id="R0507e2419a014f47"/>
    <p:sldId xmlns:r="http://schemas.openxmlformats.org/officeDocument/2006/relationships" id="260" r:id="R2d71776744064f4d"/>
    <p:sldId xmlns:r="http://schemas.openxmlformats.org/officeDocument/2006/relationships" id="261" r:id="Rcd7c8ffdf28c4189"/>
    <p:sldId xmlns:r="http://schemas.openxmlformats.org/officeDocument/2006/relationships" id="262" r:id="R06b4b98097aa42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be1bbc34634d62" /><Relationship Type="http://schemas.openxmlformats.org/officeDocument/2006/relationships/slide" Target="/ppt/slides/slide1.xml" Id="Rf1e45532d0884ba2" /><Relationship Type="http://schemas.openxmlformats.org/officeDocument/2006/relationships/slide" Target="/ppt/slides/slide2.xml" Id="R63c5c42e291d4135" /><Relationship Type="http://schemas.openxmlformats.org/officeDocument/2006/relationships/slide" Target="/ppt/slides/slide3.xml" Id="R824bb4b3318840eb" /><Relationship Type="http://schemas.openxmlformats.org/officeDocument/2006/relationships/slide" Target="/ppt/slides/slide4.xml" Id="R0507e2419a014f47" /><Relationship Type="http://schemas.openxmlformats.org/officeDocument/2006/relationships/slide" Target="/ppt/slides/slide5.xml" Id="R2d71776744064f4d" /><Relationship Type="http://schemas.openxmlformats.org/officeDocument/2006/relationships/slide" Target="/ppt/slides/slide6.xml" Id="Rcd7c8ffdf28c4189" /><Relationship Type="http://schemas.openxmlformats.org/officeDocument/2006/relationships/slide" Target="/ppt/slides/slide7.xml" Id="R06b4b98097aa42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b98e91403944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6aaa207be46f9" /><Relationship Type="http://schemas.openxmlformats.org/officeDocument/2006/relationships/theme" Target="/ppt/slideMasters/theme/theme1.xml" Id="R999bab6e2ab14d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a6aaa207be46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935b1c8a247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aee8d817948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bd533bfda4b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3488413504e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2f4c2964143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04703cf5a40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7dbd0433e4d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OHANA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OHANA HOLDING AS ble etablert [år] og holder til i Charlottenlund.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21 770 051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21 776 785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HAGEN WIGGEN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OHANA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Anniken Hagen Berg, Stuttvegen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7060 Charlottenlund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926 112 767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OHANA HOLDING AS</a:t>
            </a:r>
          </a:p>
        </p:txBody>
      </p:sp>
    </p:spTree>
  </p:cSld>
  <p:clrMapOvr>
    <a:masterClrMapping xmlns:a="http://schemas.openxmlformats.org/drawingml/2006/main"/>
  </p:clrMapOvr>
</p:sld>
</file>