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cafaac091045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a2822c755946a8"/>
  </p:sldMasterIdLst>
  <p:sldIdLst>
    <p:sldId xmlns:r="http://schemas.openxmlformats.org/officeDocument/2006/relationships" id="256" r:id="R4ac660ad2e0d42e0"/>
    <p:sldId xmlns:r="http://schemas.openxmlformats.org/officeDocument/2006/relationships" id="257" r:id="R09cb064eac184e8d"/>
    <p:sldId xmlns:r="http://schemas.openxmlformats.org/officeDocument/2006/relationships" id="258" r:id="R97c60b9619704bd2"/>
    <p:sldId xmlns:r="http://schemas.openxmlformats.org/officeDocument/2006/relationships" id="259" r:id="Reee671ee81e74b6b"/>
    <p:sldId xmlns:r="http://schemas.openxmlformats.org/officeDocument/2006/relationships" id="260" r:id="R9a03a0a799b549a6"/>
    <p:sldId xmlns:r="http://schemas.openxmlformats.org/officeDocument/2006/relationships" id="261" r:id="R04cf479659954476"/>
    <p:sldId xmlns:r="http://schemas.openxmlformats.org/officeDocument/2006/relationships" id="262" r:id="R8d7a3171096440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a2822c755946a8" /><Relationship Type="http://schemas.openxmlformats.org/officeDocument/2006/relationships/slide" Target="/ppt/slides/slide1.xml" Id="R4ac660ad2e0d42e0" /><Relationship Type="http://schemas.openxmlformats.org/officeDocument/2006/relationships/slide" Target="/ppt/slides/slide2.xml" Id="R09cb064eac184e8d" /><Relationship Type="http://schemas.openxmlformats.org/officeDocument/2006/relationships/slide" Target="/ppt/slides/slide3.xml" Id="R97c60b9619704bd2" /><Relationship Type="http://schemas.openxmlformats.org/officeDocument/2006/relationships/slide" Target="/ppt/slides/slide4.xml" Id="Reee671ee81e74b6b" /><Relationship Type="http://schemas.openxmlformats.org/officeDocument/2006/relationships/slide" Target="/ppt/slides/slide5.xml" Id="R9a03a0a799b549a6" /><Relationship Type="http://schemas.openxmlformats.org/officeDocument/2006/relationships/slide" Target="/ppt/slides/slide6.xml" Id="R04cf479659954476" /><Relationship Type="http://schemas.openxmlformats.org/officeDocument/2006/relationships/slide" Target="/ppt/slides/slide7.xml" Id="R8d7a3171096440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2100e95c7e4b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6a23cab8b4fd6" /><Relationship Type="http://schemas.openxmlformats.org/officeDocument/2006/relationships/theme" Target="/ppt/slideMasters/theme/theme1.xml" Id="R0518417c65314f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76a23cab8b4f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0cd49e69748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1bbd419d543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03e50a85343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8b35d7c554e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1cfce5c8841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3f9ba0a1d4e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044599a8d48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REVICOM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REVICOM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REVICOM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REVICOM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REVICOM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REVICOM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14 341 091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26 664 592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31 558 177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REVICOM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KYST-REVISJON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DREGG INVEST AS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HALLGEIR HEMMINGSEN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ISAA HOLDING AS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JMO AS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OLE STRAUMSNES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REVICOM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926 122 851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REVICOM HOLDING AS</a:t>
            </a:r>
          </a:p>
        </p:txBody>
      </p:sp>
    </p:spTree>
  </p:cSld>
  <p:clrMapOvr>
    <a:masterClrMapping xmlns:a="http://schemas.openxmlformats.org/drawingml/2006/main"/>
  </p:clrMapOvr>
</p:sld>
</file>