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e87d31de748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35f1b9c374b61"/>
  </p:sldMasterIdLst>
  <p:sldIdLst>
    <p:sldId xmlns:r="http://schemas.openxmlformats.org/officeDocument/2006/relationships" id="256" r:id="Re1f7b8ab6d91496e"/>
    <p:sldId xmlns:r="http://schemas.openxmlformats.org/officeDocument/2006/relationships" id="257" r:id="Ra614442546c44716"/>
    <p:sldId xmlns:r="http://schemas.openxmlformats.org/officeDocument/2006/relationships" id="258" r:id="R2e1b555c9abd4253"/>
    <p:sldId xmlns:r="http://schemas.openxmlformats.org/officeDocument/2006/relationships" id="259" r:id="R9452e7ac88c44b7e"/>
    <p:sldId xmlns:r="http://schemas.openxmlformats.org/officeDocument/2006/relationships" id="260" r:id="Re865ec7ecf50416e"/>
    <p:sldId xmlns:r="http://schemas.openxmlformats.org/officeDocument/2006/relationships" id="261" r:id="R3e81b14afd264f20"/>
    <p:sldId xmlns:r="http://schemas.openxmlformats.org/officeDocument/2006/relationships" id="262" r:id="R8223a875b7d74d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35f1b9c374b61" /><Relationship Type="http://schemas.openxmlformats.org/officeDocument/2006/relationships/slide" Target="/ppt/slides/slide1.xml" Id="Re1f7b8ab6d91496e" /><Relationship Type="http://schemas.openxmlformats.org/officeDocument/2006/relationships/slide" Target="/ppt/slides/slide2.xml" Id="Ra614442546c44716" /><Relationship Type="http://schemas.openxmlformats.org/officeDocument/2006/relationships/slide" Target="/ppt/slides/slide3.xml" Id="R2e1b555c9abd4253" /><Relationship Type="http://schemas.openxmlformats.org/officeDocument/2006/relationships/slide" Target="/ppt/slides/slide4.xml" Id="R9452e7ac88c44b7e" /><Relationship Type="http://schemas.openxmlformats.org/officeDocument/2006/relationships/slide" Target="/ppt/slides/slide5.xml" Id="Re865ec7ecf50416e" /><Relationship Type="http://schemas.openxmlformats.org/officeDocument/2006/relationships/slide" Target="/ppt/slides/slide6.xml" Id="R3e81b14afd264f20" /><Relationship Type="http://schemas.openxmlformats.org/officeDocument/2006/relationships/slide" Target="/ppt/slides/slide7.xml" Id="R8223a875b7d74d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e10ad7453a42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01adcfd514d7c" /><Relationship Type="http://schemas.openxmlformats.org/officeDocument/2006/relationships/theme" Target="/ppt/slideMasters/theme/theme1.xml" Id="R3fe7d458e12340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701adcfd514d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dafba6b684b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af116f4dd45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a722daacd43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c3cee936c4e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a49204eb84f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4edb977b54c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6b374f70544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GULEN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GULEN IV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AUSTGULEN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Emil Austgulen, Møllendalsveien 62D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926 137 239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GULEN IV AS</a:t>
            </a:r>
          </a:p>
        </p:txBody>
      </p:sp>
    </p:spTree>
  </p:cSld>
  <p:clrMapOvr>
    <a:masterClrMapping xmlns:a="http://schemas.openxmlformats.org/drawingml/2006/main"/>
  </p:clrMapOvr>
</p:sld>
</file>