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1cdf73942549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ed651db67d421b"/>
  </p:sldMasterIdLst>
  <p:sldIdLst>
    <p:sldId xmlns:r="http://schemas.openxmlformats.org/officeDocument/2006/relationships" id="256" r:id="Rf5e58e21a1f243a0"/>
    <p:sldId xmlns:r="http://schemas.openxmlformats.org/officeDocument/2006/relationships" id="257" r:id="R954caa0d69864871"/>
    <p:sldId xmlns:r="http://schemas.openxmlformats.org/officeDocument/2006/relationships" id="258" r:id="R615ab945fff542b0"/>
    <p:sldId xmlns:r="http://schemas.openxmlformats.org/officeDocument/2006/relationships" id="259" r:id="Rab167fa9fe644ba8"/>
    <p:sldId xmlns:r="http://schemas.openxmlformats.org/officeDocument/2006/relationships" id="260" r:id="R570157237a5c4523"/>
    <p:sldId xmlns:r="http://schemas.openxmlformats.org/officeDocument/2006/relationships" id="261" r:id="R9b7b3d5651004078"/>
    <p:sldId xmlns:r="http://schemas.openxmlformats.org/officeDocument/2006/relationships" id="262" r:id="R9f0808a8d0bb49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ed651db67d421b" /><Relationship Type="http://schemas.openxmlformats.org/officeDocument/2006/relationships/slide" Target="/ppt/slides/slide1.xml" Id="Rf5e58e21a1f243a0" /><Relationship Type="http://schemas.openxmlformats.org/officeDocument/2006/relationships/slide" Target="/ppt/slides/slide2.xml" Id="R954caa0d69864871" /><Relationship Type="http://schemas.openxmlformats.org/officeDocument/2006/relationships/slide" Target="/ppt/slides/slide3.xml" Id="R615ab945fff542b0" /><Relationship Type="http://schemas.openxmlformats.org/officeDocument/2006/relationships/slide" Target="/ppt/slides/slide4.xml" Id="Rab167fa9fe644ba8" /><Relationship Type="http://schemas.openxmlformats.org/officeDocument/2006/relationships/slide" Target="/ppt/slides/slide5.xml" Id="R570157237a5c4523" /><Relationship Type="http://schemas.openxmlformats.org/officeDocument/2006/relationships/slide" Target="/ppt/slides/slide6.xml" Id="R9b7b3d5651004078" /><Relationship Type="http://schemas.openxmlformats.org/officeDocument/2006/relationships/slide" Target="/ppt/slides/slide7.xml" Id="R9f0808a8d0bb49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51ead1887c4c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5453593f3c43cf" /><Relationship Type="http://schemas.openxmlformats.org/officeDocument/2006/relationships/theme" Target="/ppt/slideMasters/theme/theme1.xml" Id="Rc482f5c1e28f4d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5453593f3c43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5c5763614d4e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44ee2f340d4c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af155dc2024f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1bb01a228c4e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af2164c5304a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d9bb33872f40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c35923f5ca49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VBK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VBK HOLDING AS ble etablert [år] og holder til i Kvernaland.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−24 035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11 493 705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171 245 549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171 435 892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EIANE KYLLINGSTAD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Vegard Eiane Kyllingstad, Håbakken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4355 Kvernaland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926 155 776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VBK HOLDING AS</a:t>
            </a:r>
          </a:p>
        </p:txBody>
      </p:sp>
    </p:spTree>
  </p:cSld>
  <p:clrMapOvr>
    <a:masterClrMapping xmlns:a="http://schemas.openxmlformats.org/drawingml/2006/main"/>
  </p:clrMapOvr>
</p:sld>
</file>