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25eca9f2d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8b2776f5147b1"/>
  </p:sldMasterIdLst>
  <p:sldIdLst>
    <p:sldId xmlns:r="http://schemas.openxmlformats.org/officeDocument/2006/relationships" id="256" r:id="R68fb913bdf154121"/>
    <p:sldId xmlns:r="http://schemas.openxmlformats.org/officeDocument/2006/relationships" id="257" r:id="R6180607bea61417e"/>
    <p:sldId xmlns:r="http://schemas.openxmlformats.org/officeDocument/2006/relationships" id="258" r:id="R37e7014603514449"/>
    <p:sldId xmlns:r="http://schemas.openxmlformats.org/officeDocument/2006/relationships" id="259" r:id="Rbea4e27627b541d4"/>
    <p:sldId xmlns:r="http://schemas.openxmlformats.org/officeDocument/2006/relationships" id="260" r:id="R2f9bd5ffdd324d29"/>
    <p:sldId xmlns:r="http://schemas.openxmlformats.org/officeDocument/2006/relationships" id="261" r:id="Re2a24e9d7a654b97"/>
    <p:sldId xmlns:r="http://schemas.openxmlformats.org/officeDocument/2006/relationships" id="262" r:id="R1bf84d7d0ee2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8b2776f5147b1" /><Relationship Type="http://schemas.openxmlformats.org/officeDocument/2006/relationships/slide" Target="/ppt/slides/slide1.xml" Id="R68fb913bdf154121" /><Relationship Type="http://schemas.openxmlformats.org/officeDocument/2006/relationships/slide" Target="/ppt/slides/slide2.xml" Id="R6180607bea61417e" /><Relationship Type="http://schemas.openxmlformats.org/officeDocument/2006/relationships/slide" Target="/ppt/slides/slide3.xml" Id="R37e7014603514449" /><Relationship Type="http://schemas.openxmlformats.org/officeDocument/2006/relationships/slide" Target="/ppt/slides/slide4.xml" Id="Rbea4e27627b541d4" /><Relationship Type="http://schemas.openxmlformats.org/officeDocument/2006/relationships/slide" Target="/ppt/slides/slide5.xml" Id="R2f9bd5ffdd324d29" /><Relationship Type="http://schemas.openxmlformats.org/officeDocument/2006/relationships/slide" Target="/ppt/slides/slide6.xml" Id="Re2a24e9d7a654b97" /><Relationship Type="http://schemas.openxmlformats.org/officeDocument/2006/relationships/slide" Target="/ppt/slides/slide7.xml" Id="R1bf84d7d0ee2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fe06c6c46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5fdbf8d64c0f" /><Relationship Type="http://schemas.openxmlformats.org/officeDocument/2006/relationships/theme" Target="/ppt/slideMasters/theme/theme1.xml" Id="R7214a11a44dd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15fdbf8d6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cf6cf272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7c906d95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35eb5c2c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a17499b9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88a11446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b757110a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40afb9ac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ANKILL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ØYSTEIN ANKILL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Brit Ankill, Reinslettveien 90B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