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1eb96eaa3548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bf5320d1c4db3"/>
  </p:sldMasterIdLst>
  <p:sldIdLst>
    <p:sldId xmlns:r="http://schemas.openxmlformats.org/officeDocument/2006/relationships" id="256" r:id="R769dd783f6524007"/>
    <p:sldId xmlns:r="http://schemas.openxmlformats.org/officeDocument/2006/relationships" id="257" r:id="Rce2a4cd6d7534741"/>
    <p:sldId xmlns:r="http://schemas.openxmlformats.org/officeDocument/2006/relationships" id="258" r:id="Rb8c7ab8c7275415c"/>
    <p:sldId xmlns:r="http://schemas.openxmlformats.org/officeDocument/2006/relationships" id="259" r:id="Rd036db2b5c6f495b"/>
    <p:sldId xmlns:r="http://schemas.openxmlformats.org/officeDocument/2006/relationships" id="260" r:id="Rc3ccebd5f7d647fe"/>
    <p:sldId xmlns:r="http://schemas.openxmlformats.org/officeDocument/2006/relationships" id="261" r:id="R536bba9d1e644f35"/>
    <p:sldId xmlns:r="http://schemas.openxmlformats.org/officeDocument/2006/relationships" id="262" r:id="Re15e6333aeb3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bf5320d1c4db3" /><Relationship Type="http://schemas.openxmlformats.org/officeDocument/2006/relationships/slide" Target="/ppt/slides/slide1.xml" Id="R769dd783f6524007" /><Relationship Type="http://schemas.openxmlformats.org/officeDocument/2006/relationships/slide" Target="/ppt/slides/slide2.xml" Id="Rce2a4cd6d7534741" /><Relationship Type="http://schemas.openxmlformats.org/officeDocument/2006/relationships/slide" Target="/ppt/slides/slide3.xml" Id="Rb8c7ab8c7275415c" /><Relationship Type="http://schemas.openxmlformats.org/officeDocument/2006/relationships/slide" Target="/ppt/slides/slide4.xml" Id="Rd036db2b5c6f495b" /><Relationship Type="http://schemas.openxmlformats.org/officeDocument/2006/relationships/slide" Target="/ppt/slides/slide5.xml" Id="Rc3ccebd5f7d647fe" /><Relationship Type="http://schemas.openxmlformats.org/officeDocument/2006/relationships/slide" Target="/ppt/slides/slide6.xml" Id="R536bba9d1e644f35" /><Relationship Type="http://schemas.openxmlformats.org/officeDocument/2006/relationships/slide" Target="/ppt/slides/slide7.xml" Id="Re15e6333aeb3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683a85ba3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31227df214450" /><Relationship Type="http://schemas.openxmlformats.org/officeDocument/2006/relationships/theme" Target="/ppt/slideMasters/theme/theme1.xml" Id="Rbb4aad2d9a9c4e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31227df21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d7b92ef764a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17af1f44843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7172cf10a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8947f8ce5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1fe34254941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f183d491542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76afb850c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HESTEHAVEN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77 729 254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77 797 200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MAUD C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