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4c54a573e84a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0c96262e60422c"/>
  </p:sldMasterIdLst>
  <p:sldIdLst>
    <p:sldId xmlns:r="http://schemas.openxmlformats.org/officeDocument/2006/relationships" id="256" r:id="R1e94c57ae19a4309"/>
    <p:sldId xmlns:r="http://schemas.openxmlformats.org/officeDocument/2006/relationships" id="257" r:id="R870f43f0ad874b89"/>
    <p:sldId xmlns:r="http://schemas.openxmlformats.org/officeDocument/2006/relationships" id="258" r:id="R12a91c6fb01b43fc"/>
    <p:sldId xmlns:r="http://schemas.openxmlformats.org/officeDocument/2006/relationships" id="259" r:id="Rf974e158c96d4c64"/>
    <p:sldId xmlns:r="http://schemas.openxmlformats.org/officeDocument/2006/relationships" id="260" r:id="Rf5af72a4ed8e4702"/>
    <p:sldId xmlns:r="http://schemas.openxmlformats.org/officeDocument/2006/relationships" id="261" r:id="R75bdacbe5eb14e03"/>
    <p:sldId xmlns:r="http://schemas.openxmlformats.org/officeDocument/2006/relationships" id="262" r:id="R543b096840bb45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c96262e60422c" /><Relationship Type="http://schemas.openxmlformats.org/officeDocument/2006/relationships/slide" Target="/ppt/slides/slide1.xml" Id="R1e94c57ae19a4309" /><Relationship Type="http://schemas.openxmlformats.org/officeDocument/2006/relationships/slide" Target="/ppt/slides/slide2.xml" Id="R870f43f0ad874b89" /><Relationship Type="http://schemas.openxmlformats.org/officeDocument/2006/relationships/slide" Target="/ppt/slides/slide3.xml" Id="R12a91c6fb01b43fc" /><Relationship Type="http://schemas.openxmlformats.org/officeDocument/2006/relationships/slide" Target="/ppt/slides/slide4.xml" Id="Rf974e158c96d4c64" /><Relationship Type="http://schemas.openxmlformats.org/officeDocument/2006/relationships/slide" Target="/ppt/slides/slide5.xml" Id="Rf5af72a4ed8e4702" /><Relationship Type="http://schemas.openxmlformats.org/officeDocument/2006/relationships/slide" Target="/ppt/slides/slide6.xml" Id="R75bdacbe5eb14e03" /><Relationship Type="http://schemas.openxmlformats.org/officeDocument/2006/relationships/slide" Target="/ppt/slides/slide7.xml" Id="R543b096840bb45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7763fbdce84c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3143b169b47fd" /><Relationship Type="http://schemas.openxmlformats.org/officeDocument/2006/relationships/theme" Target="/ppt/slideMasters/theme/theme1.xml" Id="R888674cbb98142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83143b169b47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2dced7ff346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15bd092304f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3e1bb793746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c7670d13646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b8625f5954e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8946889b247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ecd5790ed4c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FILLIOKUS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FILLIOKUS CAPITAL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77 918 176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77 967 236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CARL E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926 156 365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