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7ccb8cf9541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b8e6cad5864500"/>
  </p:sldMasterIdLst>
  <p:sldIdLst>
    <p:sldId xmlns:r="http://schemas.openxmlformats.org/officeDocument/2006/relationships" id="256" r:id="R60a779dd57a14158"/>
    <p:sldId xmlns:r="http://schemas.openxmlformats.org/officeDocument/2006/relationships" id="257" r:id="Rf940da49c05c4b36"/>
    <p:sldId xmlns:r="http://schemas.openxmlformats.org/officeDocument/2006/relationships" id="258" r:id="Rff380a26e1624c24"/>
    <p:sldId xmlns:r="http://schemas.openxmlformats.org/officeDocument/2006/relationships" id="259" r:id="Ra8b55e2bfec443d9"/>
    <p:sldId xmlns:r="http://schemas.openxmlformats.org/officeDocument/2006/relationships" id="260" r:id="R9bf4f54dfe5643ea"/>
    <p:sldId xmlns:r="http://schemas.openxmlformats.org/officeDocument/2006/relationships" id="261" r:id="Rb7083c6ff2244485"/>
    <p:sldId xmlns:r="http://schemas.openxmlformats.org/officeDocument/2006/relationships" id="262" r:id="R9692c40c64eb41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8e6cad5864500" /><Relationship Type="http://schemas.openxmlformats.org/officeDocument/2006/relationships/slide" Target="/ppt/slides/slide1.xml" Id="R60a779dd57a14158" /><Relationship Type="http://schemas.openxmlformats.org/officeDocument/2006/relationships/slide" Target="/ppt/slides/slide2.xml" Id="Rf940da49c05c4b36" /><Relationship Type="http://schemas.openxmlformats.org/officeDocument/2006/relationships/slide" Target="/ppt/slides/slide3.xml" Id="Rff380a26e1624c24" /><Relationship Type="http://schemas.openxmlformats.org/officeDocument/2006/relationships/slide" Target="/ppt/slides/slide4.xml" Id="Ra8b55e2bfec443d9" /><Relationship Type="http://schemas.openxmlformats.org/officeDocument/2006/relationships/slide" Target="/ppt/slides/slide5.xml" Id="R9bf4f54dfe5643ea" /><Relationship Type="http://schemas.openxmlformats.org/officeDocument/2006/relationships/slide" Target="/ppt/slides/slide6.xml" Id="Rb7083c6ff2244485" /><Relationship Type="http://schemas.openxmlformats.org/officeDocument/2006/relationships/slide" Target="/ppt/slides/slide7.xml" Id="R9692c40c64eb41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5cf07476b41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b540cf9104937" /><Relationship Type="http://schemas.openxmlformats.org/officeDocument/2006/relationships/theme" Target="/ppt/slideMasters/theme/theme1.xml" Id="Rdb677563348946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7b540cf91049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864acd9664e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f02860c614a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3fbc690fb44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bd814747d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57668753446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a7abf6a0d41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8491926e141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12 059 852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171 970 723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174 569 316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SÆVIG KYLLINGSTAD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Irgens'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HOLDING AS</a:t>
            </a:r>
          </a:p>
        </p:txBody>
      </p:sp>
    </p:spTree>
  </p:cSld>
  <p:clrMapOvr>
    <a:masterClrMapping xmlns:a="http://schemas.openxmlformats.org/drawingml/2006/main"/>
  </p:clrMapOvr>
</p:sld>
</file>